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diagrams/data4.xml" ContentType="application/vnd.openxmlformats-officedocument.drawingml.diagramData+xml"/>
  <Override PartName="/ppt/diagrams/data1.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slideMasters/slideMaster1.xml" ContentType="application/vnd.openxmlformats-officedocument.presentationml.slideMaster+xml"/>
  <Override PartName="/ppt/notesSlides/notesSlide10.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9.xml" ContentType="application/vnd.openxmlformats-officedocument.presentationml.notes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Masters/notesMaster1.xml" ContentType="application/vnd.openxmlformats-officedocument.presentationml.notesMaster+xml"/>
  <Override PartName="/ppt/diagrams/drawing6.xml" ContentType="application/vnd.ms-office.drawingml.diagramDrawing+xml"/>
  <Override PartName="/ppt/theme/theme1.xml" ContentType="application/vnd.openxmlformats-officedocument.theme+xml"/>
  <Override PartName="/ppt/theme/theme2.xml" ContentType="application/vnd.openxmlformats-officedocument.theme+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layout4.xml" ContentType="application/vnd.openxmlformats-officedocument.drawingml.diagramLayout+xml"/>
  <Override PartName="/ppt/diagrams/colors4.xml" ContentType="application/vnd.openxmlformats-officedocument.drawingml.diagramColors+xml"/>
  <Override PartName="/ppt/diagrams/drawing4.xml" ContentType="application/vnd.ms-office.drawingml.diagramDrawing+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quickStyle4.xml" ContentType="application/vnd.openxmlformats-officedocument.drawingml.diagramStyle+xml"/>
  <Override PartName="/ppt/diagrams/drawing5.xml" ContentType="application/vnd.ms-office.drawingml.diagramDrawing+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76" r:id="rId1"/>
  </p:sldMasterIdLst>
  <p:notesMasterIdLst>
    <p:notesMasterId r:id="rId17"/>
  </p:notesMasterIdLst>
  <p:sldIdLst>
    <p:sldId id="256" r:id="rId2"/>
    <p:sldId id="257" r:id="rId3"/>
    <p:sldId id="268" r:id="rId4"/>
    <p:sldId id="269" r:id="rId5"/>
    <p:sldId id="270" r:id="rId6"/>
    <p:sldId id="271" r:id="rId7"/>
    <p:sldId id="272" r:id="rId8"/>
    <p:sldId id="259" r:id="rId9"/>
    <p:sldId id="260" r:id="rId10"/>
    <p:sldId id="261" r:id="rId11"/>
    <p:sldId id="262" r:id="rId12"/>
    <p:sldId id="263" r:id="rId13"/>
    <p:sldId id="264" r:id="rId14"/>
    <p:sldId id="273" r:id="rId15"/>
    <p:sldId id="26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172"/>
    <p:restoredTop sz="72536" autoAdjust="0"/>
  </p:normalViewPr>
  <p:slideViewPr>
    <p:cSldViewPr snapToGrid="0" snapToObjects="1">
      <p:cViewPr varScale="1">
        <p:scale>
          <a:sx n="48" d="100"/>
          <a:sy n="48" d="100"/>
        </p:scale>
        <p:origin x="1938"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1.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F9F14B-F83B-1C4F-9740-8B3C8D70E66D}" type="doc">
      <dgm:prSet loTypeId="urn:microsoft.com/office/officeart/2005/8/layout/matrix2" loCatId="" qsTypeId="urn:microsoft.com/office/officeart/2005/8/quickstyle/simple1" qsCatId="simple" csTypeId="urn:microsoft.com/office/officeart/2005/8/colors/accent1_5" csCatId="accent1" phldr="1"/>
      <dgm:spPr/>
      <dgm:t>
        <a:bodyPr/>
        <a:lstStyle/>
        <a:p>
          <a:endParaRPr lang="fr-FR"/>
        </a:p>
      </dgm:t>
    </dgm:pt>
    <dgm:pt modelId="{53F3E146-8812-4843-B282-D95C39F6BBDC}">
      <dgm:prSet phldrT="[Texte]"/>
      <dgm:spPr/>
      <dgm:t>
        <a:bodyPr/>
        <a:lstStyle/>
        <a:p>
          <a:pPr rtl="0"/>
          <a:r>
            <a:rPr lang="fr-FR" dirty="0"/>
            <a:t>Le consentement</a:t>
          </a:r>
        </a:p>
      </dgm:t>
    </dgm:pt>
    <dgm:pt modelId="{7CC1832C-13A0-8F40-98CB-AA70785EF41F}" type="parTrans" cxnId="{99292A7A-F00E-6B42-90E3-0F40BDB411D6}">
      <dgm:prSet/>
      <dgm:spPr/>
      <dgm:t>
        <a:bodyPr/>
        <a:lstStyle/>
        <a:p>
          <a:endParaRPr lang="fr-FR"/>
        </a:p>
      </dgm:t>
    </dgm:pt>
    <dgm:pt modelId="{CEF6A3D2-E075-8B4F-89F4-EA8862DD2942}" type="sibTrans" cxnId="{99292A7A-F00E-6B42-90E3-0F40BDB411D6}">
      <dgm:prSet/>
      <dgm:spPr/>
      <dgm:t>
        <a:bodyPr/>
        <a:lstStyle/>
        <a:p>
          <a:endParaRPr lang="fr-FR"/>
        </a:p>
      </dgm:t>
    </dgm:pt>
    <dgm:pt modelId="{22952057-4FB1-494F-80E8-BAED735326FD}">
      <dgm:prSet phldrT="[Texte]"/>
      <dgm:spPr/>
      <dgm:t>
        <a:bodyPr/>
        <a:lstStyle/>
        <a:p>
          <a:pPr rtl="0"/>
          <a:r>
            <a:rPr lang="fr-FR" dirty="0"/>
            <a:t>Le droit à l’oubli</a:t>
          </a:r>
        </a:p>
      </dgm:t>
    </dgm:pt>
    <dgm:pt modelId="{4C9181ED-1666-6A44-8C2D-DD88CC27D934}" type="parTrans" cxnId="{D9D1340D-811D-D54C-88C7-FF92034A284F}">
      <dgm:prSet/>
      <dgm:spPr/>
      <dgm:t>
        <a:bodyPr/>
        <a:lstStyle/>
        <a:p>
          <a:endParaRPr lang="fr-FR"/>
        </a:p>
      </dgm:t>
    </dgm:pt>
    <dgm:pt modelId="{9F05285D-8CF1-D340-A250-EC7409686A97}" type="sibTrans" cxnId="{D9D1340D-811D-D54C-88C7-FF92034A284F}">
      <dgm:prSet/>
      <dgm:spPr/>
      <dgm:t>
        <a:bodyPr/>
        <a:lstStyle/>
        <a:p>
          <a:endParaRPr lang="fr-FR"/>
        </a:p>
      </dgm:t>
    </dgm:pt>
    <dgm:pt modelId="{8C97EDCB-8A94-4A49-AE42-3261BDE0F667}">
      <dgm:prSet phldrT="[Texte]"/>
      <dgm:spPr/>
      <dgm:t>
        <a:bodyPr/>
        <a:lstStyle/>
        <a:p>
          <a:pPr rtl="0"/>
          <a:r>
            <a:rPr lang="fr-FR" dirty="0"/>
            <a:t>Le droit à la portabilité</a:t>
          </a:r>
        </a:p>
      </dgm:t>
    </dgm:pt>
    <dgm:pt modelId="{ED15D933-3A73-E347-B06C-5D457C57EA16}" type="parTrans" cxnId="{D0FE9B92-0A46-E347-9D09-3D4ABD99C3D3}">
      <dgm:prSet/>
      <dgm:spPr/>
      <dgm:t>
        <a:bodyPr/>
        <a:lstStyle/>
        <a:p>
          <a:endParaRPr lang="fr-FR"/>
        </a:p>
      </dgm:t>
    </dgm:pt>
    <dgm:pt modelId="{CD7CBD51-9DED-4342-B862-76B8E4A5AD59}" type="sibTrans" cxnId="{D0FE9B92-0A46-E347-9D09-3D4ABD99C3D3}">
      <dgm:prSet/>
      <dgm:spPr/>
      <dgm:t>
        <a:bodyPr/>
        <a:lstStyle/>
        <a:p>
          <a:endParaRPr lang="fr-FR"/>
        </a:p>
      </dgm:t>
    </dgm:pt>
    <dgm:pt modelId="{ABB406DE-7A4C-5547-BC95-8BC201E6F16D}">
      <dgm:prSet phldrT="[Texte]"/>
      <dgm:spPr/>
      <dgm:t>
        <a:bodyPr/>
        <a:lstStyle/>
        <a:p>
          <a:pPr rtl="0"/>
          <a:r>
            <a:rPr lang="fr-FR" dirty="0"/>
            <a:t>Le droit à l’information</a:t>
          </a:r>
        </a:p>
      </dgm:t>
    </dgm:pt>
    <dgm:pt modelId="{276825E6-B39E-C04F-A31B-BC086B9E5A84}" type="parTrans" cxnId="{91D00D6B-1B32-CC4C-82B8-42CD8898F7DE}">
      <dgm:prSet/>
      <dgm:spPr/>
      <dgm:t>
        <a:bodyPr/>
        <a:lstStyle/>
        <a:p>
          <a:endParaRPr lang="fr-FR"/>
        </a:p>
      </dgm:t>
    </dgm:pt>
    <dgm:pt modelId="{E1791666-2D8D-5140-8DCD-0714377A1B2A}" type="sibTrans" cxnId="{91D00D6B-1B32-CC4C-82B8-42CD8898F7DE}">
      <dgm:prSet/>
      <dgm:spPr/>
      <dgm:t>
        <a:bodyPr/>
        <a:lstStyle/>
        <a:p>
          <a:endParaRPr lang="fr-FR"/>
        </a:p>
      </dgm:t>
    </dgm:pt>
    <dgm:pt modelId="{A7803FA9-2C73-3A4A-A77C-11E5D2C14ADB}" type="pres">
      <dgm:prSet presAssocID="{04F9F14B-F83B-1C4F-9740-8B3C8D70E66D}" presName="matrix" presStyleCnt="0">
        <dgm:presLayoutVars>
          <dgm:chMax val="1"/>
          <dgm:dir/>
          <dgm:resizeHandles val="exact"/>
        </dgm:presLayoutVars>
      </dgm:prSet>
      <dgm:spPr/>
    </dgm:pt>
    <dgm:pt modelId="{D0E3C02D-15E0-0547-87CB-AF5FBED5D696}" type="pres">
      <dgm:prSet presAssocID="{04F9F14B-F83B-1C4F-9740-8B3C8D70E66D}" presName="axisShape" presStyleLbl="bgShp" presStyleIdx="0" presStyleCnt="1"/>
      <dgm:spPr/>
    </dgm:pt>
    <dgm:pt modelId="{630C1EDF-C4C3-1C44-B9E7-B4D917CFD94C}" type="pres">
      <dgm:prSet presAssocID="{04F9F14B-F83B-1C4F-9740-8B3C8D70E66D}" presName="rect1" presStyleLbl="node1" presStyleIdx="0" presStyleCnt="4">
        <dgm:presLayoutVars>
          <dgm:chMax val="0"/>
          <dgm:chPref val="0"/>
          <dgm:bulletEnabled val="1"/>
        </dgm:presLayoutVars>
      </dgm:prSet>
      <dgm:spPr/>
    </dgm:pt>
    <dgm:pt modelId="{3CE3A7F6-6B11-AA4B-85E2-69E0CBBD6006}" type="pres">
      <dgm:prSet presAssocID="{04F9F14B-F83B-1C4F-9740-8B3C8D70E66D}" presName="rect2" presStyleLbl="node1" presStyleIdx="1" presStyleCnt="4">
        <dgm:presLayoutVars>
          <dgm:chMax val="0"/>
          <dgm:chPref val="0"/>
          <dgm:bulletEnabled val="1"/>
        </dgm:presLayoutVars>
      </dgm:prSet>
      <dgm:spPr/>
    </dgm:pt>
    <dgm:pt modelId="{C73D0C48-DB5A-F946-8610-9FF5A552C726}" type="pres">
      <dgm:prSet presAssocID="{04F9F14B-F83B-1C4F-9740-8B3C8D70E66D}" presName="rect3" presStyleLbl="node1" presStyleIdx="2" presStyleCnt="4">
        <dgm:presLayoutVars>
          <dgm:chMax val="0"/>
          <dgm:chPref val="0"/>
          <dgm:bulletEnabled val="1"/>
        </dgm:presLayoutVars>
      </dgm:prSet>
      <dgm:spPr/>
    </dgm:pt>
    <dgm:pt modelId="{8E912873-7359-8240-B9E0-1DA8A2D494EB}" type="pres">
      <dgm:prSet presAssocID="{04F9F14B-F83B-1C4F-9740-8B3C8D70E66D}" presName="rect4" presStyleLbl="node1" presStyleIdx="3" presStyleCnt="4">
        <dgm:presLayoutVars>
          <dgm:chMax val="0"/>
          <dgm:chPref val="0"/>
          <dgm:bulletEnabled val="1"/>
        </dgm:presLayoutVars>
      </dgm:prSet>
      <dgm:spPr/>
    </dgm:pt>
  </dgm:ptLst>
  <dgm:cxnLst>
    <dgm:cxn modelId="{A6293A08-4D9A-144A-9869-638850DB01B8}" type="presOf" srcId="{22952057-4FB1-494F-80E8-BAED735326FD}" destId="{3CE3A7F6-6B11-AA4B-85E2-69E0CBBD6006}" srcOrd="0" destOrd="0" presId="urn:microsoft.com/office/officeart/2005/8/layout/matrix2"/>
    <dgm:cxn modelId="{D9D1340D-811D-D54C-88C7-FF92034A284F}" srcId="{04F9F14B-F83B-1C4F-9740-8B3C8D70E66D}" destId="{22952057-4FB1-494F-80E8-BAED735326FD}" srcOrd="1" destOrd="0" parTransId="{4C9181ED-1666-6A44-8C2D-DD88CC27D934}" sibTransId="{9F05285D-8CF1-D340-A250-EC7409686A97}"/>
    <dgm:cxn modelId="{65DCCB69-9B7E-8241-B8B4-5F3C7D1D8954}" type="presOf" srcId="{04F9F14B-F83B-1C4F-9740-8B3C8D70E66D}" destId="{A7803FA9-2C73-3A4A-A77C-11E5D2C14ADB}" srcOrd="0" destOrd="0" presId="urn:microsoft.com/office/officeart/2005/8/layout/matrix2"/>
    <dgm:cxn modelId="{91D00D6B-1B32-CC4C-82B8-42CD8898F7DE}" srcId="{04F9F14B-F83B-1C4F-9740-8B3C8D70E66D}" destId="{ABB406DE-7A4C-5547-BC95-8BC201E6F16D}" srcOrd="3" destOrd="0" parTransId="{276825E6-B39E-C04F-A31B-BC086B9E5A84}" sibTransId="{E1791666-2D8D-5140-8DCD-0714377A1B2A}"/>
    <dgm:cxn modelId="{99292A7A-F00E-6B42-90E3-0F40BDB411D6}" srcId="{04F9F14B-F83B-1C4F-9740-8B3C8D70E66D}" destId="{53F3E146-8812-4843-B282-D95C39F6BBDC}" srcOrd="0" destOrd="0" parTransId="{7CC1832C-13A0-8F40-98CB-AA70785EF41F}" sibTransId="{CEF6A3D2-E075-8B4F-89F4-EA8862DD2942}"/>
    <dgm:cxn modelId="{D0FE9B92-0A46-E347-9D09-3D4ABD99C3D3}" srcId="{04F9F14B-F83B-1C4F-9740-8B3C8D70E66D}" destId="{8C97EDCB-8A94-4A49-AE42-3261BDE0F667}" srcOrd="2" destOrd="0" parTransId="{ED15D933-3A73-E347-B06C-5D457C57EA16}" sibTransId="{CD7CBD51-9DED-4342-B862-76B8E4A5AD59}"/>
    <dgm:cxn modelId="{661CDF9B-C005-F743-8D8F-703C7006B875}" type="presOf" srcId="{ABB406DE-7A4C-5547-BC95-8BC201E6F16D}" destId="{8E912873-7359-8240-B9E0-1DA8A2D494EB}" srcOrd="0" destOrd="0" presId="urn:microsoft.com/office/officeart/2005/8/layout/matrix2"/>
    <dgm:cxn modelId="{824C2AA5-0F44-C44F-9F3A-1249A48D4BB3}" type="presOf" srcId="{53F3E146-8812-4843-B282-D95C39F6BBDC}" destId="{630C1EDF-C4C3-1C44-B9E7-B4D917CFD94C}" srcOrd="0" destOrd="0" presId="urn:microsoft.com/office/officeart/2005/8/layout/matrix2"/>
    <dgm:cxn modelId="{CAFE00DF-79A6-D947-80A8-E40967688DE9}" type="presOf" srcId="{8C97EDCB-8A94-4A49-AE42-3261BDE0F667}" destId="{C73D0C48-DB5A-F946-8610-9FF5A552C726}" srcOrd="0" destOrd="0" presId="urn:microsoft.com/office/officeart/2005/8/layout/matrix2"/>
    <dgm:cxn modelId="{3F216549-A4EF-BF41-95E5-A90BE586D7DA}" type="presParOf" srcId="{A7803FA9-2C73-3A4A-A77C-11E5D2C14ADB}" destId="{D0E3C02D-15E0-0547-87CB-AF5FBED5D696}" srcOrd="0" destOrd="0" presId="urn:microsoft.com/office/officeart/2005/8/layout/matrix2"/>
    <dgm:cxn modelId="{B721000F-2E55-4C43-B56E-171DECEFBF71}" type="presParOf" srcId="{A7803FA9-2C73-3A4A-A77C-11E5D2C14ADB}" destId="{630C1EDF-C4C3-1C44-B9E7-B4D917CFD94C}" srcOrd="1" destOrd="0" presId="urn:microsoft.com/office/officeart/2005/8/layout/matrix2"/>
    <dgm:cxn modelId="{7519F846-5BE3-284C-9B3F-C983F190A90B}" type="presParOf" srcId="{A7803FA9-2C73-3A4A-A77C-11E5D2C14ADB}" destId="{3CE3A7F6-6B11-AA4B-85E2-69E0CBBD6006}" srcOrd="2" destOrd="0" presId="urn:microsoft.com/office/officeart/2005/8/layout/matrix2"/>
    <dgm:cxn modelId="{93896D34-C069-D94C-AAD8-B6CFAB5BF8EE}" type="presParOf" srcId="{A7803FA9-2C73-3A4A-A77C-11E5D2C14ADB}" destId="{C73D0C48-DB5A-F946-8610-9FF5A552C726}" srcOrd="3" destOrd="0" presId="urn:microsoft.com/office/officeart/2005/8/layout/matrix2"/>
    <dgm:cxn modelId="{52D2BEB6-E848-9749-AD0E-6DB04B013E27}" type="presParOf" srcId="{A7803FA9-2C73-3A4A-A77C-11E5D2C14ADB}" destId="{8E912873-7359-8240-B9E0-1DA8A2D494EB}" srcOrd="4" destOrd="0" presId="urn:microsoft.com/office/officeart/2005/8/layout/matrix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6258C4-E720-C547-BCC6-B1EB8D76F926}" type="doc">
      <dgm:prSet loTypeId="urn:microsoft.com/office/officeart/2005/8/layout/vProcess5" loCatId="" qsTypeId="urn:microsoft.com/office/officeart/2005/8/quickstyle/simple2" qsCatId="simple" csTypeId="urn:microsoft.com/office/officeart/2005/8/colors/accent1_4" csCatId="accent1" phldr="1"/>
      <dgm:spPr/>
      <dgm:t>
        <a:bodyPr/>
        <a:lstStyle/>
        <a:p>
          <a:endParaRPr lang="fr-FR"/>
        </a:p>
      </dgm:t>
    </dgm:pt>
    <dgm:pt modelId="{98ABC19A-6801-2E45-88D8-C2BCD5425058}">
      <dgm:prSet phldrT="[Texte]"/>
      <dgm:spPr/>
      <dgm:t>
        <a:bodyPr/>
        <a:lstStyle/>
        <a:p>
          <a:pPr rtl="0"/>
          <a:r>
            <a:rPr lang="fr-FR" dirty="0"/>
            <a:t>Dédier une personne : DPO (Data Protection </a:t>
          </a:r>
          <a:r>
            <a:rPr lang="fr-FR" dirty="0" err="1"/>
            <a:t>Officer</a:t>
          </a:r>
          <a:r>
            <a:rPr lang="fr-FR" dirty="0"/>
            <a:t>)</a:t>
          </a:r>
        </a:p>
      </dgm:t>
    </dgm:pt>
    <dgm:pt modelId="{FEEDD764-72B5-F84E-87BC-1A0732A49615}" type="parTrans" cxnId="{EE13A6E1-B312-1344-AA69-02D354254CEA}">
      <dgm:prSet/>
      <dgm:spPr/>
      <dgm:t>
        <a:bodyPr/>
        <a:lstStyle/>
        <a:p>
          <a:endParaRPr lang="fr-FR"/>
        </a:p>
      </dgm:t>
    </dgm:pt>
    <dgm:pt modelId="{DE433270-5529-0642-A367-8066D1CAA22A}" type="sibTrans" cxnId="{EE13A6E1-B312-1344-AA69-02D354254CEA}">
      <dgm:prSet/>
      <dgm:spPr/>
      <dgm:t>
        <a:bodyPr/>
        <a:lstStyle/>
        <a:p>
          <a:endParaRPr lang="fr-FR"/>
        </a:p>
      </dgm:t>
    </dgm:pt>
    <dgm:pt modelId="{4D2574FA-67BF-E54B-8ECF-E838C9D9FF5F}">
      <dgm:prSet phldrT="[Texte]"/>
      <dgm:spPr/>
      <dgm:t>
        <a:bodyPr/>
        <a:lstStyle/>
        <a:p>
          <a:pPr rtl="0"/>
          <a:r>
            <a:rPr lang="fr-FR" dirty="0"/>
            <a:t>Informer, conseiller et contrôler en interne</a:t>
          </a:r>
        </a:p>
      </dgm:t>
    </dgm:pt>
    <dgm:pt modelId="{E912800F-B115-A845-9D68-B9FCCB66A5A3}" type="parTrans" cxnId="{07A0B416-03CD-624A-969F-B13B3BE6E722}">
      <dgm:prSet/>
      <dgm:spPr/>
      <dgm:t>
        <a:bodyPr/>
        <a:lstStyle/>
        <a:p>
          <a:endParaRPr lang="fr-FR"/>
        </a:p>
      </dgm:t>
    </dgm:pt>
    <dgm:pt modelId="{47EF80C8-760B-C343-B063-07B56A2515B1}" type="sibTrans" cxnId="{07A0B416-03CD-624A-969F-B13B3BE6E722}">
      <dgm:prSet/>
      <dgm:spPr/>
      <dgm:t>
        <a:bodyPr/>
        <a:lstStyle/>
        <a:p>
          <a:endParaRPr lang="fr-FR"/>
        </a:p>
      </dgm:t>
    </dgm:pt>
    <dgm:pt modelId="{B0F0C5EB-3F85-E742-8CC7-A4C6593C4866}">
      <dgm:prSet phldrT="[Texte]"/>
      <dgm:spPr/>
      <dgm:t>
        <a:bodyPr/>
        <a:lstStyle/>
        <a:p>
          <a:pPr rtl="0"/>
          <a:r>
            <a:rPr lang="fr-FR" dirty="0"/>
            <a:t>Piloter la gouvernance des données personnelles de l’entreprise</a:t>
          </a:r>
        </a:p>
      </dgm:t>
    </dgm:pt>
    <dgm:pt modelId="{84706B61-D2FE-2B47-8491-F7731552BE40}" type="parTrans" cxnId="{5CDC94C7-D785-1644-998E-BE5CDEEFEE3F}">
      <dgm:prSet/>
      <dgm:spPr/>
      <dgm:t>
        <a:bodyPr/>
        <a:lstStyle/>
        <a:p>
          <a:endParaRPr lang="fr-FR"/>
        </a:p>
      </dgm:t>
    </dgm:pt>
    <dgm:pt modelId="{AB8F97A7-2D4C-4942-B356-4589857EF5F0}" type="sibTrans" cxnId="{5CDC94C7-D785-1644-998E-BE5CDEEFEE3F}">
      <dgm:prSet/>
      <dgm:spPr/>
      <dgm:t>
        <a:bodyPr/>
        <a:lstStyle/>
        <a:p>
          <a:endParaRPr lang="fr-FR"/>
        </a:p>
      </dgm:t>
    </dgm:pt>
    <dgm:pt modelId="{5EE0BA01-4A41-6748-81FF-0CA9681CA744}" type="pres">
      <dgm:prSet presAssocID="{806258C4-E720-C547-BCC6-B1EB8D76F926}" presName="outerComposite" presStyleCnt="0">
        <dgm:presLayoutVars>
          <dgm:chMax val="5"/>
          <dgm:dir/>
          <dgm:resizeHandles val="exact"/>
        </dgm:presLayoutVars>
      </dgm:prSet>
      <dgm:spPr/>
    </dgm:pt>
    <dgm:pt modelId="{38A1E318-106C-6B4C-93B0-4BC95D782AC1}" type="pres">
      <dgm:prSet presAssocID="{806258C4-E720-C547-BCC6-B1EB8D76F926}" presName="dummyMaxCanvas" presStyleCnt="0">
        <dgm:presLayoutVars/>
      </dgm:prSet>
      <dgm:spPr/>
    </dgm:pt>
    <dgm:pt modelId="{589011EA-8435-5148-A6F3-98088602680E}" type="pres">
      <dgm:prSet presAssocID="{806258C4-E720-C547-BCC6-B1EB8D76F926}" presName="ThreeNodes_1" presStyleLbl="node1" presStyleIdx="0" presStyleCnt="3">
        <dgm:presLayoutVars>
          <dgm:bulletEnabled val="1"/>
        </dgm:presLayoutVars>
      </dgm:prSet>
      <dgm:spPr/>
    </dgm:pt>
    <dgm:pt modelId="{7561F5AF-9A18-6A44-AC72-E9E9BCC2C77E}" type="pres">
      <dgm:prSet presAssocID="{806258C4-E720-C547-BCC6-B1EB8D76F926}" presName="ThreeNodes_2" presStyleLbl="node1" presStyleIdx="1" presStyleCnt="3">
        <dgm:presLayoutVars>
          <dgm:bulletEnabled val="1"/>
        </dgm:presLayoutVars>
      </dgm:prSet>
      <dgm:spPr/>
    </dgm:pt>
    <dgm:pt modelId="{8CA5FB09-F4C5-574E-91FB-12B92060A814}" type="pres">
      <dgm:prSet presAssocID="{806258C4-E720-C547-BCC6-B1EB8D76F926}" presName="ThreeNodes_3" presStyleLbl="node1" presStyleIdx="2" presStyleCnt="3">
        <dgm:presLayoutVars>
          <dgm:bulletEnabled val="1"/>
        </dgm:presLayoutVars>
      </dgm:prSet>
      <dgm:spPr/>
    </dgm:pt>
    <dgm:pt modelId="{660170E1-E56A-FA44-BF9F-0604102BF5AE}" type="pres">
      <dgm:prSet presAssocID="{806258C4-E720-C547-BCC6-B1EB8D76F926}" presName="ThreeConn_1-2" presStyleLbl="fgAccFollowNode1" presStyleIdx="0" presStyleCnt="2">
        <dgm:presLayoutVars>
          <dgm:bulletEnabled val="1"/>
        </dgm:presLayoutVars>
      </dgm:prSet>
      <dgm:spPr/>
    </dgm:pt>
    <dgm:pt modelId="{5FB55818-9331-A747-8B59-824358DA5A4E}" type="pres">
      <dgm:prSet presAssocID="{806258C4-E720-C547-BCC6-B1EB8D76F926}" presName="ThreeConn_2-3" presStyleLbl="fgAccFollowNode1" presStyleIdx="1" presStyleCnt="2">
        <dgm:presLayoutVars>
          <dgm:bulletEnabled val="1"/>
        </dgm:presLayoutVars>
      </dgm:prSet>
      <dgm:spPr/>
    </dgm:pt>
    <dgm:pt modelId="{1F43FFF1-3786-CB4F-B2B4-D312B3AC275B}" type="pres">
      <dgm:prSet presAssocID="{806258C4-E720-C547-BCC6-B1EB8D76F926}" presName="ThreeNodes_1_text" presStyleLbl="node1" presStyleIdx="2" presStyleCnt="3">
        <dgm:presLayoutVars>
          <dgm:bulletEnabled val="1"/>
        </dgm:presLayoutVars>
      </dgm:prSet>
      <dgm:spPr/>
    </dgm:pt>
    <dgm:pt modelId="{2911650C-FE93-B24E-8919-D491077D27B4}" type="pres">
      <dgm:prSet presAssocID="{806258C4-E720-C547-BCC6-B1EB8D76F926}" presName="ThreeNodes_2_text" presStyleLbl="node1" presStyleIdx="2" presStyleCnt="3">
        <dgm:presLayoutVars>
          <dgm:bulletEnabled val="1"/>
        </dgm:presLayoutVars>
      </dgm:prSet>
      <dgm:spPr/>
    </dgm:pt>
    <dgm:pt modelId="{14E16345-1DE5-5F4C-BEDD-62DEF8FF1363}" type="pres">
      <dgm:prSet presAssocID="{806258C4-E720-C547-BCC6-B1EB8D76F926}" presName="ThreeNodes_3_text" presStyleLbl="node1" presStyleIdx="2" presStyleCnt="3">
        <dgm:presLayoutVars>
          <dgm:bulletEnabled val="1"/>
        </dgm:presLayoutVars>
      </dgm:prSet>
      <dgm:spPr/>
    </dgm:pt>
  </dgm:ptLst>
  <dgm:cxnLst>
    <dgm:cxn modelId="{07A0B416-03CD-624A-969F-B13B3BE6E722}" srcId="{806258C4-E720-C547-BCC6-B1EB8D76F926}" destId="{4D2574FA-67BF-E54B-8ECF-E838C9D9FF5F}" srcOrd="1" destOrd="0" parTransId="{E912800F-B115-A845-9D68-B9FCCB66A5A3}" sibTransId="{47EF80C8-760B-C343-B063-07B56A2515B1}"/>
    <dgm:cxn modelId="{B622EA1F-3A1A-2446-ACC1-73A11B5FA579}" type="presOf" srcId="{B0F0C5EB-3F85-E742-8CC7-A4C6593C4866}" destId="{8CA5FB09-F4C5-574E-91FB-12B92060A814}" srcOrd="0" destOrd="0" presId="urn:microsoft.com/office/officeart/2005/8/layout/vProcess5"/>
    <dgm:cxn modelId="{580FA93D-4D4B-E547-A2E3-3502C92BF3C9}" type="presOf" srcId="{47EF80C8-760B-C343-B063-07B56A2515B1}" destId="{5FB55818-9331-A747-8B59-824358DA5A4E}" srcOrd="0" destOrd="0" presId="urn:microsoft.com/office/officeart/2005/8/layout/vProcess5"/>
    <dgm:cxn modelId="{8639BA6F-B2E1-2B41-B605-D76F3A92C511}" type="presOf" srcId="{4D2574FA-67BF-E54B-8ECF-E838C9D9FF5F}" destId="{2911650C-FE93-B24E-8919-D491077D27B4}" srcOrd="1" destOrd="0" presId="urn:microsoft.com/office/officeart/2005/8/layout/vProcess5"/>
    <dgm:cxn modelId="{36EAE774-C37D-7D46-B912-C89C3CC408A9}" type="presOf" srcId="{98ABC19A-6801-2E45-88D8-C2BCD5425058}" destId="{1F43FFF1-3786-CB4F-B2B4-D312B3AC275B}" srcOrd="1" destOrd="0" presId="urn:microsoft.com/office/officeart/2005/8/layout/vProcess5"/>
    <dgm:cxn modelId="{101F318A-8721-BB44-A802-E124E577F39B}" type="presOf" srcId="{B0F0C5EB-3F85-E742-8CC7-A4C6593C4866}" destId="{14E16345-1DE5-5F4C-BEDD-62DEF8FF1363}" srcOrd="1" destOrd="0" presId="urn:microsoft.com/office/officeart/2005/8/layout/vProcess5"/>
    <dgm:cxn modelId="{282164C3-9F2F-AC40-A15E-77B550AC3AD5}" type="presOf" srcId="{4D2574FA-67BF-E54B-8ECF-E838C9D9FF5F}" destId="{7561F5AF-9A18-6A44-AC72-E9E9BCC2C77E}" srcOrd="0" destOrd="0" presId="urn:microsoft.com/office/officeart/2005/8/layout/vProcess5"/>
    <dgm:cxn modelId="{5CDC94C7-D785-1644-998E-BE5CDEEFEE3F}" srcId="{806258C4-E720-C547-BCC6-B1EB8D76F926}" destId="{B0F0C5EB-3F85-E742-8CC7-A4C6593C4866}" srcOrd="2" destOrd="0" parTransId="{84706B61-D2FE-2B47-8491-F7731552BE40}" sibTransId="{AB8F97A7-2D4C-4942-B356-4589857EF5F0}"/>
    <dgm:cxn modelId="{7713C5D5-4FD3-A24D-BC46-9AC36F308EE2}" type="presOf" srcId="{DE433270-5529-0642-A367-8066D1CAA22A}" destId="{660170E1-E56A-FA44-BF9F-0604102BF5AE}" srcOrd="0" destOrd="0" presId="urn:microsoft.com/office/officeart/2005/8/layout/vProcess5"/>
    <dgm:cxn modelId="{62C99EDB-B80B-504B-9ACF-E0D9499F5A10}" type="presOf" srcId="{98ABC19A-6801-2E45-88D8-C2BCD5425058}" destId="{589011EA-8435-5148-A6F3-98088602680E}" srcOrd="0" destOrd="0" presId="urn:microsoft.com/office/officeart/2005/8/layout/vProcess5"/>
    <dgm:cxn modelId="{F6776ADF-9D49-6649-9823-DFC72FEA07AF}" type="presOf" srcId="{806258C4-E720-C547-BCC6-B1EB8D76F926}" destId="{5EE0BA01-4A41-6748-81FF-0CA9681CA744}" srcOrd="0" destOrd="0" presId="urn:microsoft.com/office/officeart/2005/8/layout/vProcess5"/>
    <dgm:cxn modelId="{EE13A6E1-B312-1344-AA69-02D354254CEA}" srcId="{806258C4-E720-C547-BCC6-B1EB8D76F926}" destId="{98ABC19A-6801-2E45-88D8-C2BCD5425058}" srcOrd="0" destOrd="0" parTransId="{FEEDD764-72B5-F84E-87BC-1A0732A49615}" sibTransId="{DE433270-5529-0642-A367-8066D1CAA22A}"/>
    <dgm:cxn modelId="{1EF2E354-C474-6747-91D1-7C021CA7E271}" type="presParOf" srcId="{5EE0BA01-4A41-6748-81FF-0CA9681CA744}" destId="{38A1E318-106C-6B4C-93B0-4BC95D782AC1}" srcOrd="0" destOrd="0" presId="urn:microsoft.com/office/officeart/2005/8/layout/vProcess5"/>
    <dgm:cxn modelId="{B31BE46F-16BB-DF4B-B3B4-4E524129864B}" type="presParOf" srcId="{5EE0BA01-4A41-6748-81FF-0CA9681CA744}" destId="{589011EA-8435-5148-A6F3-98088602680E}" srcOrd="1" destOrd="0" presId="urn:microsoft.com/office/officeart/2005/8/layout/vProcess5"/>
    <dgm:cxn modelId="{7478A8C8-35A4-8F46-8854-651777BA301E}" type="presParOf" srcId="{5EE0BA01-4A41-6748-81FF-0CA9681CA744}" destId="{7561F5AF-9A18-6A44-AC72-E9E9BCC2C77E}" srcOrd="2" destOrd="0" presId="urn:microsoft.com/office/officeart/2005/8/layout/vProcess5"/>
    <dgm:cxn modelId="{0108896A-69FF-744A-A884-395BFD4CA045}" type="presParOf" srcId="{5EE0BA01-4A41-6748-81FF-0CA9681CA744}" destId="{8CA5FB09-F4C5-574E-91FB-12B92060A814}" srcOrd="3" destOrd="0" presId="urn:microsoft.com/office/officeart/2005/8/layout/vProcess5"/>
    <dgm:cxn modelId="{441B1BAB-BEDA-A148-9846-C712A94305E3}" type="presParOf" srcId="{5EE0BA01-4A41-6748-81FF-0CA9681CA744}" destId="{660170E1-E56A-FA44-BF9F-0604102BF5AE}" srcOrd="4" destOrd="0" presId="urn:microsoft.com/office/officeart/2005/8/layout/vProcess5"/>
    <dgm:cxn modelId="{C720BAF1-E727-7C4C-B8AF-1A402237F935}" type="presParOf" srcId="{5EE0BA01-4A41-6748-81FF-0CA9681CA744}" destId="{5FB55818-9331-A747-8B59-824358DA5A4E}" srcOrd="5" destOrd="0" presId="urn:microsoft.com/office/officeart/2005/8/layout/vProcess5"/>
    <dgm:cxn modelId="{B4D43BD7-2826-0745-B5B6-9D48924A61EB}" type="presParOf" srcId="{5EE0BA01-4A41-6748-81FF-0CA9681CA744}" destId="{1F43FFF1-3786-CB4F-B2B4-D312B3AC275B}" srcOrd="6" destOrd="0" presId="urn:microsoft.com/office/officeart/2005/8/layout/vProcess5"/>
    <dgm:cxn modelId="{D140C62D-5BB2-7740-82C4-777EC5B0CEFE}" type="presParOf" srcId="{5EE0BA01-4A41-6748-81FF-0CA9681CA744}" destId="{2911650C-FE93-B24E-8919-D491077D27B4}" srcOrd="7" destOrd="0" presId="urn:microsoft.com/office/officeart/2005/8/layout/vProcess5"/>
    <dgm:cxn modelId="{DA826650-A62C-4847-8C8C-F983F7E3A60D}" type="presParOf" srcId="{5EE0BA01-4A41-6748-81FF-0CA9681CA744}" destId="{14E16345-1DE5-5F4C-BEDD-62DEF8FF1363}"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74E8758-4685-8542-A642-DD359E2AA8EE}" type="doc">
      <dgm:prSet loTypeId="urn:microsoft.com/office/officeart/2005/8/layout/cycle3" loCatId="" qsTypeId="urn:microsoft.com/office/officeart/2005/8/quickstyle/simple1" qsCatId="simple" csTypeId="urn:microsoft.com/office/officeart/2005/8/colors/colorful4" csCatId="colorful" phldr="1"/>
      <dgm:spPr/>
      <dgm:t>
        <a:bodyPr/>
        <a:lstStyle/>
        <a:p>
          <a:endParaRPr lang="fr-FR"/>
        </a:p>
      </dgm:t>
    </dgm:pt>
    <dgm:pt modelId="{514332AA-56B4-A045-9132-240FC77724C5}">
      <dgm:prSet phldrT="[Texte]"/>
      <dgm:spPr/>
      <dgm:t>
        <a:bodyPr/>
        <a:lstStyle/>
        <a:p>
          <a:pPr rtl="0"/>
          <a:r>
            <a:rPr lang="fr-FR" dirty="0" err="1"/>
            <a:t>Recencer</a:t>
          </a:r>
          <a:endParaRPr lang="fr-FR" dirty="0"/>
        </a:p>
      </dgm:t>
    </dgm:pt>
    <dgm:pt modelId="{BF586F64-A669-454A-9586-D97D777AF7AA}" type="parTrans" cxnId="{48EFBE4A-9122-4542-BB62-110C63C20A8F}">
      <dgm:prSet/>
      <dgm:spPr/>
      <dgm:t>
        <a:bodyPr/>
        <a:lstStyle/>
        <a:p>
          <a:endParaRPr lang="fr-FR"/>
        </a:p>
      </dgm:t>
    </dgm:pt>
    <dgm:pt modelId="{4EF64F5F-9AF9-9743-9136-E74AF0E37595}" type="sibTrans" cxnId="{48EFBE4A-9122-4542-BB62-110C63C20A8F}">
      <dgm:prSet/>
      <dgm:spPr/>
      <dgm:t>
        <a:bodyPr/>
        <a:lstStyle/>
        <a:p>
          <a:endParaRPr lang="fr-FR"/>
        </a:p>
      </dgm:t>
    </dgm:pt>
    <dgm:pt modelId="{57D26E44-B6E2-464F-9075-85F558B0D4C0}">
      <dgm:prSet phldrT="[Texte]"/>
      <dgm:spPr/>
      <dgm:t>
        <a:bodyPr/>
        <a:lstStyle/>
        <a:p>
          <a:pPr rtl="0"/>
          <a:r>
            <a:rPr lang="fr-FR" dirty="0"/>
            <a:t>Mesurer</a:t>
          </a:r>
        </a:p>
      </dgm:t>
    </dgm:pt>
    <dgm:pt modelId="{A6DE3D8C-1039-B042-87C6-5279FD353DBB}" type="parTrans" cxnId="{884B9101-F4D5-8A4B-BBFA-5BEDFC6B440A}">
      <dgm:prSet/>
      <dgm:spPr/>
      <dgm:t>
        <a:bodyPr/>
        <a:lstStyle/>
        <a:p>
          <a:endParaRPr lang="fr-FR"/>
        </a:p>
      </dgm:t>
    </dgm:pt>
    <dgm:pt modelId="{831FC4D9-0563-7B49-B317-5A4CC184F22D}" type="sibTrans" cxnId="{884B9101-F4D5-8A4B-BBFA-5BEDFC6B440A}">
      <dgm:prSet/>
      <dgm:spPr/>
      <dgm:t>
        <a:bodyPr/>
        <a:lstStyle/>
        <a:p>
          <a:endParaRPr lang="fr-FR"/>
        </a:p>
      </dgm:t>
    </dgm:pt>
    <dgm:pt modelId="{B29CFAB6-81ED-7445-81A0-F97C8B672B7C}">
      <dgm:prSet phldrT="[Texte]"/>
      <dgm:spPr/>
      <dgm:t>
        <a:bodyPr/>
        <a:lstStyle/>
        <a:p>
          <a:pPr rtl="0"/>
          <a:r>
            <a:rPr lang="fr-FR" dirty="0"/>
            <a:t>Classer</a:t>
          </a:r>
        </a:p>
      </dgm:t>
    </dgm:pt>
    <dgm:pt modelId="{D16F6628-B563-0741-B087-616C190E4CB1}" type="parTrans" cxnId="{85317759-E0D7-284D-A69C-F642ADF97F20}">
      <dgm:prSet/>
      <dgm:spPr/>
      <dgm:t>
        <a:bodyPr/>
        <a:lstStyle/>
        <a:p>
          <a:endParaRPr lang="fr-FR"/>
        </a:p>
      </dgm:t>
    </dgm:pt>
    <dgm:pt modelId="{BC7CB8E9-01B6-1C4A-B810-0F98A8354284}" type="sibTrans" cxnId="{85317759-E0D7-284D-A69C-F642ADF97F20}">
      <dgm:prSet/>
      <dgm:spPr/>
      <dgm:t>
        <a:bodyPr/>
        <a:lstStyle/>
        <a:p>
          <a:endParaRPr lang="fr-FR"/>
        </a:p>
      </dgm:t>
    </dgm:pt>
    <dgm:pt modelId="{76A658A1-99EF-134E-9F31-FC47EF8830E6}">
      <dgm:prSet phldrT="[Texte]"/>
      <dgm:spPr/>
      <dgm:t>
        <a:bodyPr/>
        <a:lstStyle/>
        <a:p>
          <a:pPr rtl="0"/>
          <a:r>
            <a:rPr lang="fr-FR" dirty="0"/>
            <a:t>Clarifier</a:t>
          </a:r>
        </a:p>
      </dgm:t>
    </dgm:pt>
    <dgm:pt modelId="{8496D625-3A1E-6142-97D7-7270A167E81E}" type="parTrans" cxnId="{201F12E8-BB05-B240-8F92-2C8FE21DC08A}">
      <dgm:prSet/>
      <dgm:spPr/>
      <dgm:t>
        <a:bodyPr/>
        <a:lstStyle/>
        <a:p>
          <a:endParaRPr lang="fr-FR"/>
        </a:p>
      </dgm:t>
    </dgm:pt>
    <dgm:pt modelId="{415BB982-CEB1-4646-95E5-87A5368F0CE9}" type="sibTrans" cxnId="{201F12E8-BB05-B240-8F92-2C8FE21DC08A}">
      <dgm:prSet/>
      <dgm:spPr/>
      <dgm:t>
        <a:bodyPr/>
        <a:lstStyle/>
        <a:p>
          <a:endParaRPr lang="fr-FR"/>
        </a:p>
      </dgm:t>
    </dgm:pt>
    <dgm:pt modelId="{6B519FF0-5A71-2146-8AEA-FE552C80D890}">
      <dgm:prSet phldrT="[Texte]"/>
      <dgm:spPr/>
      <dgm:t>
        <a:bodyPr/>
        <a:lstStyle/>
        <a:p>
          <a:pPr rtl="0"/>
          <a:r>
            <a:rPr lang="fr-FR" dirty="0" err="1"/>
            <a:t>Processer</a:t>
          </a:r>
          <a:endParaRPr lang="fr-FR" dirty="0"/>
        </a:p>
      </dgm:t>
    </dgm:pt>
    <dgm:pt modelId="{A53EF457-35AC-0F4B-8BD3-A2D9AC68B143}" type="parTrans" cxnId="{57FEBCF8-7188-4041-AB2B-9385A34F84C2}">
      <dgm:prSet/>
      <dgm:spPr/>
      <dgm:t>
        <a:bodyPr/>
        <a:lstStyle/>
        <a:p>
          <a:endParaRPr lang="fr-FR"/>
        </a:p>
      </dgm:t>
    </dgm:pt>
    <dgm:pt modelId="{8E0164A4-8376-4E4D-AA88-721D3313F7F6}" type="sibTrans" cxnId="{57FEBCF8-7188-4041-AB2B-9385A34F84C2}">
      <dgm:prSet/>
      <dgm:spPr/>
      <dgm:t>
        <a:bodyPr/>
        <a:lstStyle/>
        <a:p>
          <a:endParaRPr lang="fr-FR"/>
        </a:p>
      </dgm:t>
    </dgm:pt>
    <dgm:pt modelId="{BF9343F9-6CFD-2445-AEEF-F7D6AB660E81}" type="pres">
      <dgm:prSet presAssocID="{974E8758-4685-8542-A642-DD359E2AA8EE}" presName="Name0" presStyleCnt="0">
        <dgm:presLayoutVars>
          <dgm:dir/>
          <dgm:resizeHandles val="exact"/>
        </dgm:presLayoutVars>
      </dgm:prSet>
      <dgm:spPr/>
    </dgm:pt>
    <dgm:pt modelId="{A5E72859-F085-2A4A-ACFC-291E220F0EF9}" type="pres">
      <dgm:prSet presAssocID="{974E8758-4685-8542-A642-DD359E2AA8EE}" presName="cycle" presStyleCnt="0"/>
      <dgm:spPr/>
    </dgm:pt>
    <dgm:pt modelId="{A2EEB6A1-7D14-074A-958C-F9BED9614481}" type="pres">
      <dgm:prSet presAssocID="{514332AA-56B4-A045-9132-240FC77724C5}" presName="nodeFirstNode" presStyleLbl="node1" presStyleIdx="0" presStyleCnt="5">
        <dgm:presLayoutVars>
          <dgm:bulletEnabled val="1"/>
        </dgm:presLayoutVars>
      </dgm:prSet>
      <dgm:spPr/>
    </dgm:pt>
    <dgm:pt modelId="{79026F60-A7DC-9F4C-9F24-96F5CAD2B25B}" type="pres">
      <dgm:prSet presAssocID="{4EF64F5F-9AF9-9743-9136-E74AF0E37595}" presName="sibTransFirstNode" presStyleLbl="bgShp" presStyleIdx="0" presStyleCnt="1"/>
      <dgm:spPr/>
    </dgm:pt>
    <dgm:pt modelId="{00C46004-556D-2A41-96B4-000899A0C9F7}" type="pres">
      <dgm:prSet presAssocID="{57D26E44-B6E2-464F-9075-85F558B0D4C0}" presName="nodeFollowingNodes" presStyleLbl="node1" presStyleIdx="1" presStyleCnt="5">
        <dgm:presLayoutVars>
          <dgm:bulletEnabled val="1"/>
        </dgm:presLayoutVars>
      </dgm:prSet>
      <dgm:spPr/>
    </dgm:pt>
    <dgm:pt modelId="{FE891DF6-10F0-2741-87B6-D634554B67A0}" type="pres">
      <dgm:prSet presAssocID="{B29CFAB6-81ED-7445-81A0-F97C8B672B7C}" presName="nodeFollowingNodes" presStyleLbl="node1" presStyleIdx="2" presStyleCnt="5">
        <dgm:presLayoutVars>
          <dgm:bulletEnabled val="1"/>
        </dgm:presLayoutVars>
      </dgm:prSet>
      <dgm:spPr/>
    </dgm:pt>
    <dgm:pt modelId="{61D9E405-4D7D-DC45-BCC2-E4915A775DB1}" type="pres">
      <dgm:prSet presAssocID="{76A658A1-99EF-134E-9F31-FC47EF8830E6}" presName="nodeFollowingNodes" presStyleLbl="node1" presStyleIdx="3" presStyleCnt="5">
        <dgm:presLayoutVars>
          <dgm:bulletEnabled val="1"/>
        </dgm:presLayoutVars>
      </dgm:prSet>
      <dgm:spPr/>
    </dgm:pt>
    <dgm:pt modelId="{44751D7D-A48B-924C-914A-F2B2E9487AF6}" type="pres">
      <dgm:prSet presAssocID="{6B519FF0-5A71-2146-8AEA-FE552C80D890}" presName="nodeFollowingNodes" presStyleLbl="node1" presStyleIdx="4" presStyleCnt="5">
        <dgm:presLayoutVars>
          <dgm:bulletEnabled val="1"/>
        </dgm:presLayoutVars>
      </dgm:prSet>
      <dgm:spPr/>
    </dgm:pt>
  </dgm:ptLst>
  <dgm:cxnLst>
    <dgm:cxn modelId="{884B9101-F4D5-8A4B-BBFA-5BEDFC6B440A}" srcId="{974E8758-4685-8542-A642-DD359E2AA8EE}" destId="{57D26E44-B6E2-464F-9075-85F558B0D4C0}" srcOrd="1" destOrd="0" parTransId="{A6DE3D8C-1039-B042-87C6-5279FD353DBB}" sibTransId="{831FC4D9-0563-7B49-B317-5A4CC184F22D}"/>
    <dgm:cxn modelId="{B6275417-BE4E-534F-9C01-D91749493DB9}" type="presOf" srcId="{514332AA-56B4-A045-9132-240FC77724C5}" destId="{A2EEB6A1-7D14-074A-958C-F9BED9614481}" srcOrd="0" destOrd="0" presId="urn:microsoft.com/office/officeart/2005/8/layout/cycle3"/>
    <dgm:cxn modelId="{59B7D039-FF02-C440-8770-C53BD3707768}" type="presOf" srcId="{6B519FF0-5A71-2146-8AEA-FE552C80D890}" destId="{44751D7D-A48B-924C-914A-F2B2E9487AF6}" srcOrd="0" destOrd="0" presId="urn:microsoft.com/office/officeart/2005/8/layout/cycle3"/>
    <dgm:cxn modelId="{4A4B073B-C259-494B-ADE7-865DDF476D0C}" type="presOf" srcId="{B29CFAB6-81ED-7445-81A0-F97C8B672B7C}" destId="{FE891DF6-10F0-2741-87B6-D634554B67A0}" srcOrd="0" destOrd="0" presId="urn:microsoft.com/office/officeart/2005/8/layout/cycle3"/>
    <dgm:cxn modelId="{48EFBE4A-9122-4542-BB62-110C63C20A8F}" srcId="{974E8758-4685-8542-A642-DD359E2AA8EE}" destId="{514332AA-56B4-A045-9132-240FC77724C5}" srcOrd="0" destOrd="0" parTransId="{BF586F64-A669-454A-9586-D97D777AF7AA}" sibTransId="{4EF64F5F-9AF9-9743-9136-E74AF0E37595}"/>
    <dgm:cxn modelId="{4BE72C4F-B873-7845-91A8-D8D948F055A6}" type="presOf" srcId="{4EF64F5F-9AF9-9743-9136-E74AF0E37595}" destId="{79026F60-A7DC-9F4C-9F24-96F5CAD2B25B}" srcOrd="0" destOrd="0" presId="urn:microsoft.com/office/officeart/2005/8/layout/cycle3"/>
    <dgm:cxn modelId="{4C919578-B8E7-EC42-8098-12A44736E8C6}" type="presOf" srcId="{57D26E44-B6E2-464F-9075-85F558B0D4C0}" destId="{00C46004-556D-2A41-96B4-000899A0C9F7}" srcOrd="0" destOrd="0" presId="urn:microsoft.com/office/officeart/2005/8/layout/cycle3"/>
    <dgm:cxn modelId="{85317759-E0D7-284D-A69C-F642ADF97F20}" srcId="{974E8758-4685-8542-A642-DD359E2AA8EE}" destId="{B29CFAB6-81ED-7445-81A0-F97C8B672B7C}" srcOrd="2" destOrd="0" parTransId="{D16F6628-B563-0741-B087-616C190E4CB1}" sibTransId="{BC7CB8E9-01B6-1C4A-B810-0F98A8354284}"/>
    <dgm:cxn modelId="{5C1E3181-9AE3-6246-BA3A-2382D0DA613D}" type="presOf" srcId="{76A658A1-99EF-134E-9F31-FC47EF8830E6}" destId="{61D9E405-4D7D-DC45-BCC2-E4915A775DB1}" srcOrd="0" destOrd="0" presId="urn:microsoft.com/office/officeart/2005/8/layout/cycle3"/>
    <dgm:cxn modelId="{201F12E8-BB05-B240-8F92-2C8FE21DC08A}" srcId="{974E8758-4685-8542-A642-DD359E2AA8EE}" destId="{76A658A1-99EF-134E-9F31-FC47EF8830E6}" srcOrd="3" destOrd="0" parTransId="{8496D625-3A1E-6142-97D7-7270A167E81E}" sibTransId="{415BB982-CEB1-4646-95E5-87A5368F0CE9}"/>
    <dgm:cxn modelId="{8A10F2EE-A896-C649-8EC3-738E3A97A6C6}" type="presOf" srcId="{974E8758-4685-8542-A642-DD359E2AA8EE}" destId="{BF9343F9-6CFD-2445-AEEF-F7D6AB660E81}" srcOrd="0" destOrd="0" presId="urn:microsoft.com/office/officeart/2005/8/layout/cycle3"/>
    <dgm:cxn modelId="{57FEBCF8-7188-4041-AB2B-9385A34F84C2}" srcId="{974E8758-4685-8542-A642-DD359E2AA8EE}" destId="{6B519FF0-5A71-2146-8AEA-FE552C80D890}" srcOrd="4" destOrd="0" parTransId="{A53EF457-35AC-0F4B-8BD3-A2D9AC68B143}" sibTransId="{8E0164A4-8376-4E4D-AA88-721D3313F7F6}"/>
    <dgm:cxn modelId="{1CD3532E-626A-104D-8B07-024105233889}" type="presParOf" srcId="{BF9343F9-6CFD-2445-AEEF-F7D6AB660E81}" destId="{A5E72859-F085-2A4A-ACFC-291E220F0EF9}" srcOrd="0" destOrd="0" presId="urn:microsoft.com/office/officeart/2005/8/layout/cycle3"/>
    <dgm:cxn modelId="{F9D69343-230B-DB44-AE6D-2C3DBA163869}" type="presParOf" srcId="{A5E72859-F085-2A4A-ACFC-291E220F0EF9}" destId="{A2EEB6A1-7D14-074A-958C-F9BED9614481}" srcOrd="0" destOrd="0" presId="urn:microsoft.com/office/officeart/2005/8/layout/cycle3"/>
    <dgm:cxn modelId="{761C5A38-5FFD-804E-BECB-599737C29B86}" type="presParOf" srcId="{A5E72859-F085-2A4A-ACFC-291E220F0EF9}" destId="{79026F60-A7DC-9F4C-9F24-96F5CAD2B25B}" srcOrd="1" destOrd="0" presId="urn:microsoft.com/office/officeart/2005/8/layout/cycle3"/>
    <dgm:cxn modelId="{47DAD3E5-139A-E742-82EB-1C8F4D525334}" type="presParOf" srcId="{A5E72859-F085-2A4A-ACFC-291E220F0EF9}" destId="{00C46004-556D-2A41-96B4-000899A0C9F7}" srcOrd="2" destOrd="0" presId="urn:microsoft.com/office/officeart/2005/8/layout/cycle3"/>
    <dgm:cxn modelId="{1D4B8430-51C2-8F45-A55A-1FC41CD4E927}" type="presParOf" srcId="{A5E72859-F085-2A4A-ACFC-291E220F0EF9}" destId="{FE891DF6-10F0-2741-87B6-D634554B67A0}" srcOrd="3" destOrd="0" presId="urn:microsoft.com/office/officeart/2005/8/layout/cycle3"/>
    <dgm:cxn modelId="{99B01762-02DD-C748-8027-E10DF0AB8ED8}" type="presParOf" srcId="{A5E72859-F085-2A4A-ACFC-291E220F0EF9}" destId="{61D9E405-4D7D-DC45-BCC2-E4915A775DB1}" srcOrd="4" destOrd="0" presId="urn:microsoft.com/office/officeart/2005/8/layout/cycle3"/>
    <dgm:cxn modelId="{6717EE5B-2772-1F4C-8FF9-29996F976BA3}" type="presParOf" srcId="{A5E72859-F085-2A4A-ACFC-291E220F0EF9}" destId="{44751D7D-A48B-924C-914A-F2B2E9487AF6}" srcOrd="5" destOrd="0" presId="urn:microsoft.com/office/officeart/2005/8/layout/cycle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3B68DF8-9191-8743-B84B-B10B60766668}" type="doc">
      <dgm:prSet loTypeId="urn:microsoft.com/office/officeart/2005/8/layout/chevron1" loCatId="" qsTypeId="urn:microsoft.com/office/officeart/2005/8/quickstyle/simple1" qsCatId="simple" csTypeId="urn:microsoft.com/office/officeart/2005/8/colors/colorful1" csCatId="colorful" phldr="1"/>
      <dgm:spPr/>
    </dgm:pt>
    <dgm:pt modelId="{506BB87C-0696-6044-9206-33BA10A9A411}">
      <dgm:prSet phldrT="[Texte]"/>
      <dgm:spPr/>
      <dgm:t>
        <a:bodyPr/>
        <a:lstStyle/>
        <a:p>
          <a:pPr rtl="0"/>
          <a:r>
            <a:rPr lang="fr-FR" dirty="0"/>
            <a:t>Identifier les actions à mener</a:t>
          </a:r>
        </a:p>
      </dgm:t>
    </dgm:pt>
    <dgm:pt modelId="{64982469-65A7-C84A-B0E3-22B5DC92611D}" type="parTrans" cxnId="{CE37E614-53A8-1544-836D-D3B8DAA71923}">
      <dgm:prSet/>
      <dgm:spPr/>
      <dgm:t>
        <a:bodyPr/>
        <a:lstStyle/>
        <a:p>
          <a:endParaRPr lang="fr-FR"/>
        </a:p>
      </dgm:t>
    </dgm:pt>
    <dgm:pt modelId="{BB48878A-57F9-1745-B529-B042710E7468}" type="sibTrans" cxnId="{CE37E614-53A8-1544-836D-D3B8DAA71923}">
      <dgm:prSet/>
      <dgm:spPr/>
      <dgm:t>
        <a:bodyPr/>
        <a:lstStyle/>
        <a:p>
          <a:endParaRPr lang="fr-FR"/>
        </a:p>
      </dgm:t>
    </dgm:pt>
    <dgm:pt modelId="{1477C241-342E-7B48-8C3A-6826B83CB50A}">
      <dgm:prSet phldrT="[Texte]"/>
      <dgm:spPr/>
      <dgm:t>
        <a:bodyPr/>
        <a:lstStyle/>
        <a:p>
          <a:pPr rtl="0"/>
          <a:r>
            <a:rPr lang="fr-FR" dirty="0"/>
            <a:t>Prioriser selon les risques</a:t>
          </a:r>
        </a:p>
      </dgm:t>
    </dgm:pt>
    <dgm:pt modelId="{A4971413-98A4-0845-B133-EC3ACC8BB425}" type="parTrans" cxnId="{0F111249-680A-5443-9A96-78E54602914D}">
      <dgm:prSet/>
      <dgm:spPr/>
      <dgm:t>
        <a:bodyPr/>
        <a:lstStyle/>
        <a:p>
          <a:endParaRPr lang="fr-FR"/>
        </a:p>
      </dgm:t>
    </dgm:pt>
    <dgm:pt modelId="{D6E380F5-F888-AE4A-8712-B7B315F9059C}" type="sibTrans" cxnId="{0F111249-680A-5443-9A96-78E54602914D}">
      <dgm:prSet/>
      <dgm:spPr/>
      <dgm:t>
        <a:bodyPr/>
        <a:lstStyle/>
        <a:p>
          <a:endParaRPr lang="fr-FR"/>
        </a:p>
      </dgm:t>
    </dgm:pt>
    <dgm:pt modelId="{71CF0A68-8AF5-E048-8447-FDB13021FD97}">
      <dgm:prSet phldrT="[Texte]"/>
      <dgm:spPr/>
      <dgm:t>
        <a:bodyPr/>
        <a:lstStyle/>
        <a:p>
          <a:pPr rtl="0"/>
          <a:r>
            <a:rPr lang="fr-FR" dirty="0"/>
            <a:t>Estimer les impacts financiers et sur l’image</a:t>
          </a:r>
        </a:p>
      </dgm:t>
    </dgm:pt>
    <dgm:pt modelId="{09C990E3-7CB4-8446-A7B3-81E6BD67E5D5}" type="parTrans" cxnId="{C368F997-D56C-FC44-BB95-9A4C5515CF5C}">
      <dgm:prSet/>
      <dgm:spPr/>
      <dgm:t>
        <a:bodyPr/>
        <a:lstStyle/>
        <a:p>
          <a:endParaRPr lang="fr-FR"/>
        </a:p>
      </dgm:t>
    </dgm:pt>
    <dgm:pt modelId="{CD0D930D-09E6-6E4B-8B18-888199F0D371}" type="sibTrans" cxnId="{C368F997-D56C-FC44-BB95-9A4C5515CF5C}">
      <dgm:prSet/>
      <dgm:spPr/>
      <dgm:t>
        <a:bodyPr/>
        <a:lstStyle/>
        <a:p>
          <a:endParaRPr lang="fr-FR"/>
        </a:p>
      </dgm:t>
    </dgm:pt>
    <dgm:pt modelId="{54113AA9-CAAB-3A4B-BD02-43A767B3896B}" type="pres">
      <dgm:prSet presAssocID="{F3B68DF8-9191-8743-B84B-B10B60766668}" presName="Name0" presStyleCnt="0">
        <dgm:presLayoutVars>
          <dgm:dir/>
          <dgm:animLvl val="lvl"/>
          <dgm:resizeHandles val="exact"/>
        </dgm:presLayoutVars>
      </dgm:prSet>
      <dgm:spPr/>
    </dgm:pt>
    <dgm:pt modelId="{79D82DB0-1753-4E49-9851-7F623D54BEE0}" type="pres">
      <dgm:prSet presAssocID="{506BB87C-0696-6044-9206-33BA10A9A411}" presName="parTxOnly" presStyleLbl="node1" presStyleIdx="0" presStyleCnt="3">
        <dgm:presLayoutVars>
          <dgm:chMax val="0"/>
          <dgm:chPref val="0"/>
          <dgm:bulletEnabled val="1"/>
        </dgm:presLayoutVars>
      </dgm:prSet>
      <dgm:spPr/>
    </dgm:pt>
    <dgm:pt modelId="{993CAC58-9EDE-9443-BE54-66AC29722671}" type="pres">
      <dgm:prSet presAssocID="{BB48878A-57F9-1745-B529-B042710E7468}" presName="parTxOnlySpace" presStyleCnt="0"/>
      <dgm:spPr/>
    </dgm:pt>
    <dgm:pt modelId="{ED89E3EC-9A02-A148-A13A-A9B687B879B2}" type="pres">
      <dgm:prSet presAssocID="{1477C241-342E-7B48-8C3A-6826B83CB50A}" presName="parTxOnly" presStyleLbl="node1" presStyleIdx="1" presStyleCnt="3">
        <dgm:presLayoutVars>
          <dgm:chMax val="0"/>
          <dgm:chPref val="0"/>
          <dgm:bulletEnabled val="1"/>
        </dgm:presLayoutVars>
      </dgm:prSet>
      <dgm:spPr/>
    </dgm:pt>
    <dgm:pt modelId="{2F4FE35E-40A5-164C-83FC-9CC693E91418}" type="pres">
      <dgm:prSet presAssocID="{D6E380F5-F888-AE4A-8712-B7B315F9059C}" presName="parTxOnlySpace" presStyleCnt="0"/>
      <dgm:spPr/>
    </dgm:pt>
    <dgm:pt modelId="{ABDD339E-F08A-1A41-AD21-5C1765320B57}" type="pres">
      <dgm:prSet presAssocID="{71CF0A68-8AF5-E048-8447-FDB13021FD97}" presName="parTxOnly" presStyleLbl="node1" presStyleIdx="2" presStyleCnt="3">
        <dgm:presLayoutVars>
          <dgm:chMax val="0"/>
          <dgm:chPref val="0"/>
          <dgm:bulletEnabled val="1"/>
        </dgm:presLayoutVars>
      </dgm:prSet>
      <dgm:spPr/>
    </dgm:pt>
  </dgm:ptLst>
  <dgm:cxnLst>
    <dgm:cxn modelId="{CE37E614-53A8-1544-836D-D3B8DAA71923}" srcId="{F3B68DF8-9191-8743-B84B-B10B60766668}" destId="{506BB87C-0696-6044-9206-33BA10A9A411}" srcOrd="0" destOrd="0" parTransId="{64982469-65A7-C84A-B0E3-22B5DC92611D}" sibTransId="{BB48878A-57F9-1745-B529-B042710E7468}"/>
    <dgm:cxn modelId="{81157735-0BC7-C243-9B2E-25AF2123AF07}" type="presOf" srcId="{F3B68DF8-9191-8743-B84B-B10B60766668}" destId="{54113AA9-CAAB-3A4B-BD02-43A767B3896B}" srcOrd="0" destOrd="0" presId="urn:microsoft.com/office/officeart/2005/8/layout/chevron1"/>
    <dgm:cxn modelId="{0F111249-680A-5443-9A96-78E54602914D}" srcId="{F3B68DF8-9191-8743-B84B-B10B60766668}" destId="{1477C241-342E-7B48-8C3A-6826B83CB50A}" srcOrd="1" destOrd="0" parTransId="{A4971413-98A4-0845-B133-EC3ACC8BB425}" sibTransId="{D6E380F5-F888-AE4A-8712-B7B315F9059C}"/>
    <dgm:cxn modelId="{C368F997-D56C-FC44-BB95-9A4C5515CF5C}" srcId="{F3B68DF8-9191-8743-B84B-B10B60766668}" destId="{71CF0A68-8AF5-E048-8447-FDB13021FD97}" srcOrd="2" destOrd="0" parTransId="{09C990E3-7CB4-8446-A7B3-81E6BD67E5D5}" sibTransId="{CD0D930D-09E6-6E4B-8B18-888199F0D371}"/>
    <dgm:cxn modelId="{6F8EDCB3-3B9E-334B-80AA-39595686BDDC}" type="presOf" srcId="{71CF0A68-8AF5-E048-8447-FDB13021FD97}" destId="{ABDD339E-F08A-1A41-AD21-5C1765320B57}" srcOrd="0" destOrd="0" presId="urn:microsoft.com/office/officeart/2005/8/layout/chevron1"/>
    <dgm:cxn modelId="{9BC8DFD7-C366-724C-9D55-032246425F10}" type="presOf" srcId="{506BB87C-0696-6044-9206-33BA10A9A411}" destId="{79D82DB0-1753-4E49-9851-7F623D54BEE0}" srcOrd="0" destOrd="0" presId="urn:microsoft.com/office/officeart/2005/8/layout/chevron1"/>
    <dgm:cxn modelId="{CF975DEF-46CE-B84E-B8F2-475ED37FC38B}" type="presOf" srcId="{1477C241-342E-7B48-8C3A-6826B83CB50A}" destId="{ED89E3EC-9A02-A148-A13A-A9B687B879B2}" srcOrd="0" destOrd="0" presId="urn:microsoft.com/office/officeart/2005/8/layout/chevron1"/>
    <dgm:cxn modelId="{2ACC608F-B52E-6743-AE43-EE29FAB6E0AE}" type="presParOf" srcId="{54113AA9-CAAB-3A4B-BD02-43A767B3896B}" destId="{79D82DB0-1753-4E49-9851-7F623D54BEE0}" srcOrd="0" destOrd="0" presId="urn:microsoft.com/office/officeart/2005/8/layout/chevron1"/>
    <dgm:cxn modelId="{C30F44AE-CD4B-7149-A2C4-1B25994848A1}" type="presParOf" srcId="{54113AA9-CAAB-3A4B-BD02-43A767B3896B}" destId="{993CAC58-9EDE-9443-BE54-66AC29722671}" srcOrd="1" destOrd="0" presId="urn:microsoft.com/office/officeart/2005/8/layout/chevron1"/>
    <dgm:cxn modelId="{07178A93-2ABF-DC4C-A906-1A9E56970F7C}" type="presParOf" srcId="{54113AA9-CAAB-3A4B-BD02-43A767B3896B}" destId="{ED89E3EC-9A02-A148-A13A-A9B687B879B2}" srcOrd="2" destOrd="0" presId="urn:microsoft.com/office/officeart/2005/8/layout/chevron1"/>
    <dgm:cxn modelId="{C0008EE4-1724-2F42-A577-F1AFC9CCFA23}" type="presParOf" srcId="{54113AA9-CAAB-3A4B-BD02-43A767B3896B}" destId="{2F4FE35E-40A5-164C-83FC-9CC693E91418}" srcOrd="3" destOrd="0" presId="urn:microsoft.com/office/officeart/2005/8/layout/chevron1"/>
    <dgm:cxn modelId="{090CC2D0-18DA-1549-96D9-5751C682F4A8}" type="presParOf" srcId="{54113AA9-CAAB-3A4B-BD02-43A767B3896B}" destId="{ABDD339E-F08A-1A41-AD21-5C1765320B57}"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534732E-EDF6-5744-8EC4-05FF4FC3079D}" type="doc">
      <dgm:prSet loTypeId="urn:microsoft.com/office/officeart/2005/8/layout/cycle7" loCatId="" qsTypeId="urn:microsoft.com/office/officeart/2005/8/quickstyle/simple1" qsCatId="simple" csTypeId="urn:microsoft.com/office/officeart/2005/8/colors/colorful1" csCatId="colorful" phldr="1"/>
      <dgm:spPr/>
      <dgm:t>
        <a:bodyPr/>
        <a:lstStyle/>
        <a:p>
          <a:endParaRPr lang="fr-FR"/>
        </a:p>
      </dgm:t>
    </dgm:pt>
    <dgm:pt modelId="{EC2C801D-C92E-3F4B-86A2-5E9D15F0AB80}">
      <dgm:prSet phldrT="[Texte]"/>
      <dgm:spPr/>
      <dgm:t>
        <a:bodyPr/>
        <a:lstStyle/>
        <a:p>
          <a:pPr rtl="0"/>
          <a:r>
            <a:rPr lang="fr-FR" dirty="0"/>
            <a:t>Identification des risques élevés</a:t>
          </a:r>
        </a:p>
      </dgm:t>
    </dgm:pt>
    <dgm:pt modelId="{B5AC4D1B-2F68-9F45-8837-FEFA0B6C6489}" type="parTrans" cxnId="{CD7806D8-46DF-6B42-850B-B9861ACD0332}">
      <dgm:prSet/>
      <dgm:spPr/>
      <dgm:t>
        <a:bodyPr/>
        <a:lstStyle/>
        <a:p>
          <a:endParaRPr lang="fr-FR"/>
        </a:p>
      </dgm:t>
    </dgm:pt>
    <dgm:pt modelId="{25BCD7D9-C506-5643-8A2A-984F27ECC219}" type="sibTrans" cxnId="{CD7806D8-46DF-6B42-850B-B9861ACD0332}">
      <dgm:prSet/>
      <dgm:spPr/>
      <dgm:t>
        <a:bodyPr/>
        <a:lstStyle/>
        <a:p>
          <a:endParaRPr lang="fr-FR"/>
        </a:p>
      </dgm:t>
    </dgm:pt>
    <dgm:pt modelId="{73A5652E-AF75-E84C-A8DA-1E3C0528173B}">
      <dgm:prSet phldrT="[Texte]"/>
      <dgm:spPr/>
      <dgm:t>
        <a:bodyPr/>
        <a:lstStyle/>
        <a:p>
          <a:r>
            <a:rPr lang="fr-FR" dirty="0"/>
            <a:t>Lister les traitements</a:t>
          </a:r>
        </a:p>
      </dgm:t>
    </dgm:pt>
    <dgm:pt modelId="{2841758E-6852-A541-B44D-7F4CDB3892E4}" type="parTrans" cxnId="{909D1D8B-ACC5-534B-9737-EC854EFCDD9D}">
      <dgm:prSet/>
      <dgm:spPr/>
      <dgm:t>
        <a:bodyPr/>
        <a:lstStyle/>
        <a:p>
          <a:endParaRPr lang="fr-FR"/>
        </a:p>
      </dgm:t>
    </dgm:pt>
    <dgm:pt modelId="{5CFFBD70-1452-8246-AD2D-D605DA57251C}" type="sibTrans" cxnId="{909D1D8B-ACC5-534B-9737-EC854EFCDD9D}">
      <dgm:prSet/>
      <dgm:spPr/>
      <dgm:t>
        <a:bodyPr/>
        <a:lstStyle/>
        <a:p>
          <a:endParaRPr lang="fr-FR"/>
        </a:p>
      </dgm:t>
    </dgm:pt>
    <dgm:pt modelId="{EEEC5A3F-1FB0-8F47-9E44-F1B72DEC19C3}">
      <dgm:prSet phldrT="[Texte]"/>
      <dgm:spPr/>
      <dgm:t>
        <a:bodyPr/>
        <a:lstStyle/>
        <a:p>
          <a:pPr rtl="0"/>
          <a:r>
            <a:rPr lang="fr-FR" dirty="0"/>
            <a:t>Analyse d’impact sur les PIA</a:t>
          </a:r>
        </a:p>
      </dgm:t>
    </dgm:pt>
    <dgm:pt modelId="{7B954A7D-9635-3E46-B508-E8448874ED75}" type="parTrans" cxnId="{78C1E4A6-36C8-E64E-BB97-56DAFEBDCD7D}">
      <dgm:prSet/>
      <dgm:spPr/>
      <dgm:t>
        <a:bodyPr/>
        <a:lstStyle/>
        <a:p>
          <a:endParaRPr lang="fr-FR"/>
        </a:p>
      </dgm:t>
    </dgm:pt>
    <dgm:pt modelId="{8ED45DE4-3451-A64B-BDCF-50D2AE64BA65}" type="sibTrans" cxnId="{78C1E4A6-36C8-E64E-BB97-56DAFEBDCD7D}">
      <dgm:prSet/>
      <dgm:spPr/>
      <dgm:t>
        <a:bodyPr/>
        <a:lstStyle/>
        <a:p>
          <a:endParaRPr lang="fr-FR"/>
        </a:p>
      </dgm:t>
    </dgm:pt>
    <dgm:pt modelId="{4036A30D-BE2B-C843-A9C1-9AAAA19848BE}" type="pres">
      <dgm:prSet presAssocID="{D534732E-EDF6-5744-8EC4-05FF4FC3079D}" presName="Name0" presStyleCnt="0">
        <dgm:presLayoutVars>
          <dgm:dir/>
          <dgm:resizeHandles val="exact"/>
        </dgm:presLayoutVars>
      </dgm:prSet>
      <dgm:spPr/>
    </dgm:pt>
    <dgm:pt modelId="{DC6E2462-4FE6-E045-809A-C11408889A0E}" type="pres">
      <dgm:prSet presAssocID="{EC2C801D-C92E-3F4B-86A2-5E9D15F0AB80}" presName="node" presStyleLbl="node1" presStyleIdx="0" presStyleCnt="3">
        <dgm:presLayoutVars>
          <dgm:bulletEnabled val="1"/>
        </dgm:presLayoutVars>
      </dgm:prSet>
      <dgm:spPr/>
    </dgm:pt>
    <dgm:pt modelId="{97C318AB-5D34-5049-BFE3-1AA11B19F06C}" type="pres">
      <dgm:prSet presAssocID="{25BCD7D9-C506-5643-8A2A-984F27ECC219}" presName="sibTrans" presStyleLbl="sibTrans2D1" presStyleIdx="0" presStyleCnt="3"/>
      <dgm:spPr/>
    </dgm:pt>
    <dgm:pt modelId="{F0C7BFA8-3315-274B-AFFE-7371D2DBDC3C}" type="pres">
      <dgm:prSet presAssocID="{25BCD7D9-C506-5643-8A2A-984F27ECC219}" presName="connectorText" presStyleLbl="sibTrans2D1" presStyleIdx="0" presStyleCnt="3"/>
      <dgm:spPr/>
    </dgm:pt>
    <dgm:pt modelId="{720B96CE-3DD3-784F-A7BD-60AC4D13E53D}" type="pres">
      <dgm:prSet presAssocID="{73A5652E-AF75-E84C-A8DA-1E3C0528173B}" presName="node" presStyleLbl="node1" presStyleIdx="1" presStyleCnt="3">
        <dgm:presLayoutVars>
          <dgm:bulletEnabled val="1"/>
        </dgm:presLayoutVars>
      </dgm:prSet>
      <dgm:spPr/>
    </dgm:pt>
    <dgm:pt modelId="{FD078F16-71B7-EF4E-9379-4DB93D164FD4}" type="pres">
      <dgm:prSet presAssocID="{5CFFBD70-1452-8246-AD2D-D605DA57251C}" presName="sibTrans" presStyleLbl="sibTrans2D1" presStyleIdx="1" presStyleCnt="3"/>
      <dgm:spPr/>
    </dgm:pt>
    <dgm:pt modelId="{537AA0B5-9433-DB4B-9F23-38AF37E4F301}" type="pres">
      <dgm:prSet presAssocID="{5CFFBD70-1452-8246-AD2D-D605DA57251C}" presName="connectorText" presStyleLbl="sibTrans2D1" presStyleIdx="1" presStyleCnt="3"/>
      <dgm:spPr/>
    </dgm:pt>
    <dgm:pt modelId="{FA4C241D-DD98-1C4F-AD88-78F3167B0D21}" type="pres">
      <dgm:prSet presAssocID="{EEEC5A3F-1FB0-8F47-9E44-F1B72DEC19C3}" presName="node" presStyleLbl="node1" presStyleIdx="2" presStyleCnt="3">
        <dgm:presLayoutVars>
          <dgm:bulletEnabled val="1"/>
        </dgm:presLayoutVars>
      </dgm:prSet>
      <dgm:spPr/>
    </dgm:pt>
    <dgm:pt modelId="{EE56B7CE-BD4F-7843-BCDF-D3D455311EA7}" type="pres">
      <dgm:prSet presAssocID="{8ED45DE4-3451-A64B-BDCF-50D2AE64BA65}" presName="sibTrans" presStyleLbl="sibTrans2D1" presStyleIdx="2" presStyleCnt="3"/>
      <dgm:spPr/>
    </dgm:pt>
    <dgm:pt modelId="{270A6D49-55F9-AF47-9709-EFD886314FF3}" type="pres">
      <dgm:prSet presAssocID="{8ED45DE4-3451-A64B-BDCF-50D2AE64BA65}" presName="connectorText" presStyleLbl="sibTrans2D1" presStyleIdx="2" presStyleCnt="3"/>
      <dgm:spPr/>
    </dgm:pt>
  </dgm:ptLst>
  <dgm:cxnLst>
    <dgm:cxn modelId="{5CAE1D19-50B4-FF48-92F8-C3B5C51975BD}" type="presOf" srcId="{EC2C801D-C92E-3F4B-86A2-5E9D15F0AB80}" destId="{DC6E2462-4FE6-E045-809A-C11408889A0E}" srcOrd="0" destOrd="0" presId="urn:microsoft.com/office/officeart/2005/8/layout/cycle7"/>
    <dgm:cxn modelId="{2DCDC41A-47CD-4F46-9FCF-81E50962242E}" type="presOf" srcId="{8ED45DE4-3451-A64B-BDCF-50D2AE64BA65}" destId="{EE56B7CE-BD4F-7843-BCDF-D3D455311EA7}" srcOrd="0" destOrd="0" presId="urn:microsoft.com/office/officeart/2005/8/layout/cycle7"/>
    <dgm:cxn modelId="{CC2E3968-EFE1-224B-AFD8-5C50E7F9FC1F}" type="presOf" srcId="{5CFFBD70-1452-8246-AD2D-D605DA57251C}" destId="{FD078F16-71B7-EF4E-9379-4DB93D164FD4}" srcOrd="0" destOrd="0" presId="urn:microsoft.com/office/officeart/2005/8/layout/cycle7"/>
    <dgm:cxn modelId="{5B52F75A-51AA-D743-8630-2CE7F217455F}" type="presOf" srcId="{25BCD7D9-C506-5643-8A2A-984F27ECC219}" destId="{F0C7BFA8-3315-274B-AFFE-7371D2DBDC3C}" srcOrd="1" destOrd="0" presId="urn:microsoft.com/office/officeart/2005/8/layout/cycle7"/>
    <dgm:cxn modelId="{99E12D81-5175-214B-9CEF-B37C2E522752}" type="presOf" srcId="{8ED45DE4-3451-A64B-BDCF-50D2AE64BA65}" destId="{270A6D49-55F9-AF47-9709-EFD886314FF3}" srcOrd="1" destOrd="0" presId="urn:microsoft.com/office/officeart/2005/8/layout/cycle7"/>
    <dgm:cxn modelId="{CA536084-D219-0F40-8BF8-DE40766523C6}" type="presOf" srcId="{5CFFBD70-1452-8246-AD2D-D605DA57251C}" destId="{537AA0B5-9433-DB4B-9F23-38AF37E4F301}" srcOrd="1" destOrd="0" presId="urn:microsoft.com/office/officeart/2005/8/layout/cycle7"/>
    <dgm:cxn modelId="{909D1D8B-ACC5-534B-9737-EC854EFCDD9D}" srcId="{D534732E-EDF6-5744-8EC4-05FF4FC3079D}" destId="{73A5652E-AF75-E84C-A8DA-1E3C0528173B}" srcOrd="1" destOrd="0" parTransId="{2841758E-6852-A541-B44D-7F4CDB3892E4}" sibTransId="{5CFFBD70-1452-8246-AD2D-D605DA57251C}"/>
    <dgm:cxn modelId="{A32FEA90-813E-3742-87A9-A519E03E29EC}" type="presOf" srcId="{25BCD7D9-C506-5643-8A2A-984F27ECC219}" destId="{97C318AB-5D34-5049-BFE3-1AA11B19F06C}" srcOrd="0" destOrd="0" presId="urn:microsoft.com/office/officeart/2005/8/layout/cycle7"/>
    <dgm:cxn modelId="{78C1E4A6-36C8-E64E-BB97-56DAFEBDCD7D}" srcId="{D534732E-EDF6-5744-8EC4-05FF4FC3079D}" destId="{EEEC5A3F-1FB0-8F47-9E44-F1B72DEC19C3}" srcOrd="2" destOrd="0" parTransId="{7B954A7D-9635-3E46-B508-E8448874ED75}" sibTransId="{8ED45DE4-3451-A64B-BDCF-50D2AE64BA65}"/>
    <dgm:cxn modelId="{8B0022AF-C35B-014C-9636-74CF777C156E}" type="presOf" srcId="{EEEC5A3F-1FB0-8F47-9E44-F1B72DEC19C3}" destId="{FA4C241D-DD98-1C4F-AD88-78F3167B0D21}" srcOrd="0" destOrd="0" presId="urn:microsoft.com/office/officeart/2005/8/layout/cycle7"/>
    <dgm:cxn modelId="{CD7806D8-46DF-6B42-850B-B9861ACD0332}" srcId="{D534732E-EDF6-5744-8EC4-05FF4FC3079D}" destId="{EC2C801D-C92E-3F4B-86A2-5E9D15F0AB80}" srcOrd="0" destOrd="0" parTransId="{B5AC4D1B-2F68-9F45-8837-FEFA0B6C6489}" sibTransId="{25BCD7D9-C506-5643-8A2A-984F27ECC219}"/>
    <dgm:cxn modelId="{4501BBE4-150F-244A-88A9-F7363735BD40}" type="presOf" srcId="{D534732E-EDF6-5744-8EC4-05FF4FC3079D}" destId="{4036A30D-BE2B-C843-A9C1-9AAAA19848BE}" srcOrd="0" destOrd="0" presId="urn:microsoft.com/office/officeart/2005/8/layout/cycle7"/>
    <dgm:cxn modelId="{60A62DF5-C66A-694A-B426-610C235F2607}" type="presOf" srcId="{73A5652E-AF75-E84C-A8DA-1E3C0528173B}" destId="{720B96CE-3DD3-784F-A7BD-60AC4D13E53D}" srcOrd="0" destOrd="0" presId="urn:microsoft.com/office/officeart/2005/8/layout/cycle7"/>
    <dgm:cxn modelId="{D792358E-7DC2-364A-A84C-3833C8CA6EA4}" type="presParOf" srcId="{4036A30D-BE2B-C843-A9C1-9AAAA19848BE}" destId="{DC6E2462-4FE6-E045-809A-C11408889A0E}" srcOrd="0" destOrd="0" presId="urn:microsoft.com/office/officeart/2005/8/layout/cycle7"/>
    <dgm:cxn modelId="{D0FE93F2-0A0D-474D-B3DC-085C4D52C123}" type="presParOf" srcId="{4036A30D-BE2B-C843-A9C1-9AAAA19848BE}" destId="{97C318AB-5D34-5049-BFE3-1AA11B19F06C}" srcOrd="1" destOrd="0" presId="urn:microsoft.com/office/officeart/2005/8/layout/cycle7"/>
    <dgm:cxn modelId="{689FBA52-C762-5947-AD07-B0FFC6E94EA8}" type="presParOf" srcId="{97C318AB-5D34-5049-BFE3-1AA11B19F06C}" destId="{F0C7BFA8-3315-274B-AFFE-7371D2DBDC3C}" srcOrd="0" destOrd="0" presId="urn:microsoft.com/office/officeart/2005/8/layout/cycle7"/>
    <dgm:cxn modelId="{886ED93D-DEF1-CD46-8197-6E7F8C99B951}" type="presParOf" srcId="{4036A30D-BE2B-C843-A9C1-9AAAA19848BE}" destId="{720B96CE-3DD3-784F-A7BD-60AC4D13E53D}" srcOrd="2" destOrd="0" presId="urn:microsoft.com/office/officeart/2005/8/layout/cycle7"/>
    <dgm:cxn modelId="{C23D592B-EC7C-374E-ABDC-BAAEC63BE732}" type="presParOf" srcId="{4036A30D-BE2B-C843-A9C1-9AAAA19848BE}" destId="{FD078F16-71B7-EF4E-9379-4DB93D164FD4}" srcOrd="3" destOrd="0" presId="urn:microsoft.com/office/officeart/2005/8/layout/cycle7"/>
    <dgm:cxn modelId="{C739B134-107C-DB45-B5F0-34A25D1206AE}" type="presParOf" srcId="{FD078F16-71B7-EF4E-9379-4DB93D164FD4}" destId="{537AA0B5-9433-DB4B-9F23-38AF37E4F301}" srcOrd="0" destOrd="0" presId="urn:microsoft.com/office/officeart/2005/8/layout/cycle7"/>
    <dgm:cxn modelId="{A6F536B5-4733-8248-B1BD-259D3A69CBB2}" type="presParOf" srcId="{4036A30D-BE2B-C843-A9C1-9AAAA19848BE}" destId="{FA4C241D-DD98-1C4F-AD88-78F3167B0D21}" srcOrd="4" destOrd="0" presId="urn:microsoft.com/office/officeart/2005/8/layout/cycle7"/>
    <dgm:cxn modelId="{EF0F0709-4107-BB40-B42F-5F25830C6E92}" type="presParOf" srcId="{4036A30D-BE2B-C843-A9C1-9AAAA19848BE}" destId="{EE56B7CE-BD4F-7843-BCDF-D3D455311EA7}" srcOrd="5" destOrd="0" presId="urn:microsoft.com/office/officeart/2005/8/layout/cycle7"/>
    <dgm:cxn modelId="{BF14F38E-FA02-D649-9C01-2FDFD654F2F6}" type="presParOf" srcId="{EE56B7CE-BD4F-7843-BCDF-D3D455311EA7}" destId="{270A6D49-55F9-AF47-9709-EFD886314FF3}" srcOrd="0" destOrd="0" presId="urn:microsoft.com/office/officeart/2005/8/layout/cycle7"/>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FDCE998-6409-B04E-A1FB-4EF6412DE98E}" type="doc">
      <dgm:prSet loTypeId="urn:microsoft.com/office/officeart/2005/8/layout/arrow3" loCatId="" qsTypeId="urn:microsoft.com/office/officeart/2005/8/quickstyle/simple4" qsCatId="simple" csTypeId="urn:microsoft.com/office/officeart/2005/8/colors/colorful3" csCatId="colorful" phldr="1"/>
      <dgm:spPr/>
      <dgm:t>
        <a:bodyPr/>
        <a:lstStyle/>
        <a:p>
          <a:endParaRPr lang="fr-FR"/>
        </a:p>
      </dgm:t>
    </dgm:pt>
    <dgm:pt modelId="{9141F83F-C1E6-EC4C-8BB1-8FE8A028E3D8}">
      <dgm:prSet phldrT="[Texte]"/>
      <dgm:spPr/>
      <dgm:t>
        <a:bodyPr/>
        <a:lstStyle/>
        <a:p>
          <a:pPr algn="l" rtl="0"/>
          <a:r>
            <a:rPr lang="fr-FR" dirty="0"/>
            <a:t>Mise en place de procédures internes</a:t>
          </a:r>
        </a:p>
        <a:p>
          <a:pPr algn="l" rtl="0"/>
          <a:r>
            <a:rPr lang="fr-FR" dirty="0">
              <a:sym typeface="Wingdings" pitchFamily="2" charset="2"/>
            </a:rPr>
            <a:t> Prise en compte de la protection à tout moment</a:t>
          </a:r>
          <a:endParaRPr lang="fr-FR" dirty="0"/>
        </a:p>
      </dgm:t>
    </dgm:pt>
    <dgm:pt modelId="{6C409124-8F7E-144C-A8DF-B5E74B6F3E8C}" type="parTrans" cxnId="{3481DBDE-3990-9947-8935-B2FAD7A17B64}">
      <dgm:prSet/>
      <dgm:spPr/>
      <dgm:t>
        <a:bodyPr/>
        <a:lstStyle/>
        <a:p>
          <a:endParaRPr lang="fr-FR"/>
        </a:p>
      </dgm:t>
    </dgm:pt>
    <dgm:pt modelId="{3353D9E0-F2AD-A748-BE0D-DC07975DF2A4}" type="sibTrans" cxnId="{3481DBDE-3990-9947-8935-B2FAD7A17B64}">
      <dgm:prSet/>
      <dgm:spPr/>
      <dgm:t>
        <a:bodyPr/>
        <a:lstStyle/>
        <a:p>
          <a:endParaRPr lang="fr-FR"/>
        </a:p>
      </dgm:t>
    </dgm:pt>
    <dgm:pt modelId="{B29237B8-E7B6-8A48-BAC7-80CD7A3D1BA9}">
      <dgm:prSet phldrT="[Texte]"/>
      <dgm:spPr/>
      <dgm:t>
        <a:bodyPr/>
        <a:lstStyle/>
        <a:p>
          <a:pPr algn="l" rtl="0"/>
          <a:r>
            <a:rPr lang="fr-FR" dirty="0"/>
            <a:t>Haut niveau de protections des données personnelles</a:t>
          </a:r>
        </a:p>
      </dgm:t>
    </dgm:pt>
    <dgm:pt modelId="{B18F704E-F337-DB46-8C8D-B508A04BA9F7}" type="parTrans" cxnId="{F8065DCA-1D93-7646-9A38-A370A8AD8D5A}">
      <dgm:prSet/>
      <dgm:spPr/>
      <dgm:t>
        <a:bodyPr/>
        <a:lstStyle/>
        <a:p>
          <a:endParaRPr lang="fr-FR"/>
        </a:p>
      </dgm:t>
    </dgm:pt>
    <dgm:pt modelId="{C946C17F-FEC0-454F-ADA1-320BC3BCF8EB}" type="sibTrans" cxnId="{F8065DCA-1D93-7646-9A38-A370A8AD8D5A}">
      <dgm:prSet/>
      <dgm:spPr/>
      <dgm:t>
        <a:bodyPr/>
        <a:lstStyle/>
        <a:p>
          <a:endParaRPr lang="fr-FR"/>
        </a:p>
      </dgm:t>
    </dgm:pt>
    <dgm:pt modelId="{F7C041D2-21CC-8740-8E6A-DD9B9267497D}" type="pres">
      <dgm:prSet presAssocID="{CFDCE998-6409-B04E-A1FB-4EF6412DE98E}" presName="compositeShape" presStyleCnt="0">
        <dgm:presLayoutVars>
          <dgm:chMax val="2"/>
          <dgm:dir/>
          <dgm:resizeHandles val="exact"/>
        </dgm:presLayoutVars>
      </dgm:prSet>
      <dgm:spPr/>
    </dgm:pt>
    <dgm:pt modelId="{A3E95C50-A6B5-5943-A8C8-E5F80E56C2CB}" type="pres">
      <dgm:prSet presAssocID="{CFDCE998-6409-B04E-A1FB-4EF6412DE98E}" presName="divider" presStyleLbl="fgShp" presStyleIdx="0" presStyleCnt="1"/>
      <dgm:spPr/>
    </dgm:pt>
    <dgm:pt modelId="{4B07832F-55F2-8A4E-AD81-5C84B8A49D99}" type="pres">
      <dgm:prSet presAssocID="{9141F83F-C1E6-EC4C-8BB1-8FE8A028E3D8}" presName="downArrow" presStyleLbl="node1" presStyleIdx="0" presStyleCnt="2"/>
      <dgm:spPr/>
    </dgm:pt>
    <dgm:pt modelId="{CEAFDA00-D242-CA43-9208-3B5A54C21467}" type="pres">
      <dgm:prSet presAssocID="{9141F83F-C1E6-EC4C-8BB1-8FE8A028E3D8}" presName="downArrowText" presStyleLbl="revTx" presStyleIdx="0" presStyleCnt="2" custScaleX="110118" custScaleY="117152">
        <dgm:presLayoutVars>
          <dgm:bulletEnabled val="1"/>
        </dgm:presLayoutVars>
      </dgm:prSet>
      <dgm:spPr/>
    </dgm:pt>
    <dgm:pt modelId="{CED1E499-4A51-6D43-A957-9C45B623C66F}" type="pres">
      <dgm:prSet presAssocID="{B29237B8-E7B6-8A48-BAC7-80CD7A3D1BA9}" presName="upArrow" presStyleLbl="node1" presStyleIdx="1" presStyleCnt="2"/>
      <dgm:spPr/>
    </dgm:pt>
    <dgm:pt modelId="{3C2EFB92-9BC8-BD4C-8D8C-EDA23080A3FC}" type="pres">
      <dgm:prSet presAssocID="{B29237B8-E7B6-8A48-BAC7-80CD7A3D1BA9}" presName="upArrowText" presStyleLbl="revTx" presStyleIdx="1" presStyleCnt="2">
        <dgm:presLayoutVars>
          <dgm:bulletEnabled val="1"/>
        </dgm:presLayoutVars>
      </dgm:prSet>
      <dgm:spPr/>
    </dgm:pt>
  </dgm:ptLst>
  <dgm:cxnLst>
    <dgm:cxn modelId="{28EE1881-3E73-D249-A058-3C28B88C5B81}" type="presOf" srcId="{B29237B8-E7B6-8A48-BAC7-80CD7A3D1BA9}" destId="{3C2EFB92-9BC8-BD4C-8D8C-EDA23080A3FC}" srcOrd="0" destOrd="0" presId="urn:microsoft.com/office/officeart/2005/8/layout/arrow3"/>
    <dgm:cxn modelId="{AD82F0C6-D721-4E4E-925D-C8C8A7E783CE}" type="presOf" srcId="{9141F83F-C1E6-EC4C-8BB1-8FE8A028E3D8}" destId="{CEAFDA00-D242-CA43-9208-3B5A54C21467}" srcOrd="0" destOrd="0" presId="urn:microsoft.com/office/officeart/2005/8/layout/arrow3"/>
    <dgm:cxn modelId="{F8065DCA-1D93-7646-9A38-A370A8AD8D5A}" srcId="{CFDCE998-6409-B04E-A1FB-4EF6412DE98E}" destId="{B29237B8-E7B6-8A48-BAC7-80CD7A3D1BA9}" srcOrd="1" destOrd="0" parTransId="{B18F704E-F337-DB46-8C8D-B508A04BA9F7}" sibTransId="{C946C17F-FEC0-454F-ADA1-320BC3BCF8EB}"/>
    <dgm:cxn modelId="{946FBBDB-6D4E-834D-A3C5-1496A1BE2754}" type="presOf" srcId="{CFDCE998-6409-B04E-A1FB-4EF6412DE98E}" destId="{F7C041D2-21CC-8740-8E6A-DD9B9267497D}" srcOrd="0" destOrd="0" presId="urn:microsoft.com/office/officeart/2005/8/layout/arrow3"/>
    <dgm:cxn modelId="{3481DBDE-3990-9947-8935-B2FAD7A17B64}" srcId="{CFDCE998-6409-B04E-A1FB-4EF6412DE98E}" destId="{9141F83F-C1E6-EC4C-8BB1-8FE8A028E3D8}" srcOrd="0" destOrd="0" parTransId="{6C409124-8F7E-144C-A8DF-B5E74B6F3E8C}" sibTransId="{3353D9E0-F2AD-A748-BE0D-DC07975DF2A4}"/>
    <dgm:cxn modelId="{50F3F78D-D9A0-4844-8DE5-75F94A8AEC78}" type="presParOf" srcId="{F7C041D2-21CC-8740-8E6A-DD9B9267497D}" destId="{A3E95C50-A6B5-5943-A8C8-E5F80E56C2CB}" srcOrd="0" destOrd="0" presId="urn:microsoft.com/office/officeart/2005/8/layout/arrow3"/>
    <dgm:cxn modelId="{F79A270A-E3E7-BD4B-9676-D4A0424D9211}" type="presParOf" srcId="{F7C041D2-21CC-8740-8E6A-DD9B9267497D}" destId="{4B07832F-55F2-8A4E-AD81-5C84B8A49D99}" srcOrd="1" destOrd="0" presId="urn:microsoft.com/office/officeart/2005/8/layout/arrow3"/>
    <dgm:cxn modelId="{CA96BDB0-4655-874B-8811-07B95CFA7513}" type="presParOf" srcId="{F7C041D2-21CC-8740-8E6A-DD9B9267497D}" destId="{CEAFDA00-D242-CA43-9208-3B5A54C21467}" srcOrd="2" destOrd="0" presId="urn:microsoft.com/office/officeart/2005/8/layout/arrow3"/>
    <dgm:cxn modelId="{B7DD0D10-0A7B-7340-AE0E-78A153F33861}" type="presParOf" srcId="{F7C041D2-21CC-8740-8E6A-DD9B9267497D}" destId="{CED1E499-4A51-6D43-A957-9C45B623C66F}" srcOrd="3" destOrd="0" presId="urn:microsoft.com/office/officeart/2005/8/layout/arrow3"/>
    <dgm:cxn modelId="{A80C41A0-30F9-E34B-A470-FAF1DEAFD1E5}" type="presParOf" srcId="{F7C041D2-21CC-8740-8E6A-DD9B9267497D}" destId="{3C2EFB92-9BC8-BD4C-8D8C-EDA23080A3FC}" srcOrd="4" destOrd="0" presId="urn:microsoft.com/office/officeart/2005/8/layout/arrow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E3C02D-15E0-0547-87CB-AF5FBED5D696}">
      <dsp:nvSpPr>
        <dsp:cNvPr id="0" name=""/>
        <dsp:cNvSpPr/>
      </dsp:nvSpPr>
      <dsp:spPr>
        <a:xfrm>
          <a:off x="1354666" y="0"/>
          <a:ext cx="5418667" cy="5418667"/>
        </a:xfrm>
        <a:prstGeom prst="quadArrow">
          <a:avLst>
            <a:gd name="adj1" fmla="val 2000"/>
            <a:gd name="adj2" fmla="val 4000"/>
            <a:gd name="adj3" fmla="val 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30C1EDF-C4C3-1C44-B9E7-B4D917CFD94C}">
      <dsp:nvSpPr>
        <dsp:cNvPr id="0" name=""/>
        <dsp:cNvSpPr/>
      </dsp:nvSpPr>
      <dsp:spPr>
        <a:xfrm>
          <a:off x="1706879" y="352213"/>
          <a:ext cx="2167466" cy="2167466"/>
        </a:xfrm>
        <a:prstGeom prst="roundRect">
          <a:avLst/>
        </a:prstGeom>
        <a:solidFill>
          <a:schemeClr val="accent1">
            <a:alpha val="9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rtl="0">
            <a:lnSpc>
              <a:spcPct val="90000"/>
            </a:lnSpc>
            <a:spcBef>
              <a:spcPct val="0"/>
            </a:spcBef>
            <a:spcAft>
              <a:spcPct val="35000"/>
            </a:spcAft>
            <a:buNone/>
          </a:pPr>
          <a:r>
            <a:rPr lang="fr-FR" sz="2300" kern="1200" dirty="0"/>
            <a:t>Le consentement</a:t>
          </a:r>
        </a:p>
      </dsp:txBody>
      <dsp:txXfrm>
        <a:off x="1812686" y="458020"/>
        <a:ext cx="1955852" cy="1955852"/>
      </dsp:txXfrm>
    </dsp:sp>
    <dsp:sp modelId="{3CE3A7F6-6B11-AA4B-85E2-69E0CBBD6006}">
      <dsp:nvSpPr>
        <dsp:cNvPr id="0" name=""/>
        <dsp:cNvSpPr/>
      </dsp:nvSpPr>
      <dsp:spPr>
        <a:xfrm>
          <a:off x="4253653" y="352213"/>
          <a:ext cx="2167466" cy="2167466"/>
        </a:xfrm>
        <a:prstGeom prst="roundRect">
          <a:avLst/>
        </a:prstGeom>
        <a:solidFill>
          <a:schemeClr val="accent1">
            <a:alpha val="90000"/>
            <a:hueOff val="0"/>
            <a:satOff val="0"/>
            <a:lumOff val="0"/>
            <a:alphaOff val="-13333"/>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rtl="0">
            <a:lnSpc>
              <a:spcPct val="90000"/>
            </a:lnSpc>
            <a:spcBef>
              <a:spcPct val="0"/>
            </a:spcBef>
            <a:spcAft>
              <a:spcPct val="35000"/>
            </a:spcAft>
            <a:buNone/>
          </a:pPr>
          <a:r>
            <a:rPr lang="fr-FR" sz="2300" kern="1200" dirty="0"/>
            <a:t>Le droit à l’oubli</a:t>
          </a:r>
        </a:p>
      </dsp:txBody>
      <dsp:txXfrm>
        <a:off x="4359460" y="458020"/>
        <a:ext cx="1955852" cy="1955852"/>
      </dsp:txXfrm>
    </dsp:sp>
    <dsp:sp modelId="{C73D0C48-DB5A-F946-8610-9FF5A552C726}">
      <dsp:nvSpPr>
        <dsp:cNvPr id="0" name=""/>
        <dsp:cNvSpPr/>
      </dsp:nvSpPr>
      <dsp:spPr>
        <a:xfrm>
          <a:off x="1706879" y="2898986"/>
          <a:ext cx="2167466" cy="2167466"/>
        </a:xfrm>
        <a:prstGeom prst="roundRect">
          <a:avLst/>
        </a:prstGeom>
        <a:solidFill>
          <a:schemeClr val="accent1">
            <a:alpha val="90000"/>
            <a:hueOff val="0"/>
            <a:satOff val="0"/>
            <a:lumOff val="0"/>
            <a:alphaOff val="-26667"/>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rtl="0">
            <a:lnSpc>
              <a:spcPct val="90000"/>
            </a:lnSpc>
            <a:spcBef>
              <a:spcPct val="0"/>
            </a:spcBef>
            <a:spcAft>
              <a:spcPct val="35000"/>
            </a:spcAft>
            <a:buNone/>
          </a:pPr>
          <a:r>
            <a:rPr lang="fr-FR" sz="2300" kern="1200" dirty="0"/>
            <a:t>Le droit à la portabilité</a:t>
          </a:r>
        </a:p>
      </dsp:txBody>
      <dsp:txXfrm>
        <a:off x="1812686" y="3004793"/>
        <a:ext cx="1955852" cy="1955852"/>
      </dsp:txXfrm>
    </dsp:sp>
    <dsp:sp modelId="{8E912873-7359-8240-B9E0-1DA8A2D494EB}">
      <dsp:nvSpPr>
        <dsp:cNvPr id="0" name=""/>
        <dsp:cNvSpPr/>
      </dsp:nvSpPr>
      <dsp:spPr>
        <a:xfrm>
          <a:off x="4253653" y="2898986"/>
          <a:ext cx="2167466" cy="2167466"/>
        </a:xfrm>
        <a:prstGeom prst="roundRect">
          <a:avLst/>
        </a:prstGeom>
        <a:solidFill>
          <a:schemeClr val="accent1">
            <a:alpha val="90000"/>
            <a:hueOff val="0"/>
            <a:satOff val="0"/>
            <a:lumOff val="0"/>
            <a:alphaOff val="-4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rtl="0">
            <a:lnSpc>
              <a:spcPct val="90000"/>
            </a:lnSpc>
            <a:spcBef>
              <a:spcPct val="0"/>
            </a:spcBef>
            <a:spcAft>
              <a:spcPct val="35000"/>
            </a:spcAft>
            <a:buNone/>
          </a:pPr>
          <a:r>
            <a:rPr lang="fr-FR" sz="2300" kern="1200" dirty="0"/>
            <a:t>Le droit à l’information</a:t>
          </a:r>
        </a:p>
      </dsp:txBody>
      <dsp:txXfrm>
        <a:off x="4359460" y="3004793"/>
        <a:ext cx="1955852" cy="19558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9011EA-8435-5148-A6F3-98088602680E}">
      <dsp:nvSpPr>
        <dsp:cNvPr id="0" name=""/>
        <dsp:cNvSpPr/>
      </dsp:nvSpPr>
      <dsp:spPr>
        <a:xfrm>
          <a:off x="0" y="0"/>
          <a:ext cx="5730217" cy="1377903"/>
        </a:xfrm>
        <a:prstGeom prst="roundRect">
          <a:avLst>
            <a:gd name="adj" fmla="val 10000"/>
          </a:avLst>
        </a:prstGeom>
        <a:solidFill>
          <a:schemeClr val="accent1">
            <a:shade val="50000"/>
            <a:hueOff val="0"/>
            <a:satOff val="0"/>
            <a:lumOff val="0"/>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rtl="0">
            <a:lnSpc>
              <a:spcPct val="90000"/>
            </a:lnSpc>
            <a:spcBef>
              <a:spcPct val="0"/>
            </a:spcBef>
            <a:spcAft>
              <a:spcPct val="35000"/>
            </a:spcAft>
            <a:buNone/>
          </a:pPr>
          <a:r>
            <a:rPr lang="fr-FR" sz="2600" kern="1200" dirty="0"/>
            <a:t>Dédier une personne : DPO (Data Protection </a:t>
          </a:r>
          <a:r>
            <a:rPr lang="fr-FR" sz="2600" kern="1200" dirty="0" err="1"/>
            <a:t>Officer</a:t>
          </a:r>
          <a:r>
            <a:rPr lang="fr-FR" sz="2600" kern="1200" dirty="0"/>
            <a:t>)</a:t>
          </a:r>
        </a:p>
      </dsp:txBody>
      <dsp:txXfrm>
        <a:off x="40357" y="40357"/>
        <a:ext cx="4243352" cy="1297189"/>
      </dsp:txXfrm>
    </dsp:sp>
    <dsp:sp modelId="{7561F5AF-9A18-6A44-AC72-E9E9BCC2C77E}">
      <dsp:nvSpPr>
        <dsp:cNvPr id="0" name=""/>
        <dsp:cNvSpPr/>
      </dsp:nvSpPr>
      <dsp:spPr>
        <a:xfrm>
          <a:off x="505607" y="1607554"/>
          <a:ext cx="5730217" cy="1377903"/>
        </a:xfrm>
        <a:prstGeom prst="roundRect">
          <a:avLst>
            <a:gd name="adj" fmla="val 10000"/>
          </a:avLst>
        </a:prstGeom>
        <a:solidFill>
          <a:schemeClr val="accent1">
            <a:shade val="50000"/>
            <a:hueOff val="161356"/>
            <a:satOff val="-3010"/>
            <a:lumOff val="28399"/>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rtl="0">
            <a:lnSpc>
              <a:spcPct val="90000"/>
            </a:lnSpc>
            <a:spcBef>
              <a:spcPct val="0"/>
            </a:spcBef>
            <a:spcAft>
              <a:spcPct val="35000"/>
            </a:spcAft>
            <a:buNone/>
          </a:pPr>
          <a:r>
            <a:rPr lang="fr-FR" sz="2600" kern="1200" dirty="0"/>
            <a:t>Informer, conseiller et contrôler en interne</a:t>
          </a:r>
        </a:p>
      </dsp:txBody>
      <dsp:txXfrm>
        <a:off x="545964" y="1647911"/>
        <a:ext cx="4248258" cy="1297189"/>
      </dsp:txXfrm>
    </dsp:sp>
    <dsp:sp modelId="{8CA5FB09-F4C5-574E-91FB-12B92060A814}">
      <dsp:nvSpPr>
        <dsp:cNvPr id="0" name=""/>
        <dsp:cNvSpPr/>
      </dsp:nvSpPr>
      <dsp:spPr>
        <a:xfrm>
          <a:off x="1011214" y="3215109"/>
          <a:ext cx="5730217" cy="1377903"/>
        </a:xfrm>
        <a:prstGeom prst="roundRect">
          <a:avLst>
            <a:gd name="adj" fmla="val 10000"/>
          </a:avLst>
        </a:prstGeom>
        <a:solidFill>
          <a:schemeClr val="accent1">
            <a:shade val="50000"/>
            <a:hueOff val="161356"/>
            <a:satOff val="-3010"/>
            <a:lumOff val="28399"/>
            <a:alphaOff val="0"/>
          </a:schemeClr>
        </a:solidFill>
        <a:ln w="1714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rtl="0">
            <a:lnSpc>
              <a:spcPct val="90000"/>
            </a:lnSpc>
            <a:spcBef>
              <a:spcPct val="0"/>
            </a:spcBef>
            <a:spcAft>
              <a:spcPct val="35000"/>
            </a:spcAft>
            <a:buNone/>
          </a:pPr>
          <a:r>
            <a:rPr lang="fr-FR" sz="2600" kern="1200" dirty="0"/>
            <a:t>Piloter la gouvernance des données personnelles de l’entreprise</a:t>
          </a:r>
        </a:p>
      </dsp:txBody>
      <dsp:txXfrm>
        <a:off x="1051571" y="3255466"/>
        <a:ext cx="4248258" cy="1297189"/>
      </dsp:txXfrm>
    </dsp:sp>
    <dsp:sp modelId="{660170E1-E56A-FA44-BF9F-0604102BF5AE}">
      <dsp:nvSpPr>
        <dsp:cNvPr id="0" name=""/>
        <dsp:cNvSpPr/>
      </dsp:nvSpPr>
      <dsp:spPr>
        <a:xfrm>
          <a:off x="4834579" y="1044910"/>
          <a:ext cx="895637" cy="895637"/>
        </a:xfrm>
        <a:prstGeom prst="downArrow">
          <a:avLst>
            <a:gd name="adj1" fmla="val 55000"/>
            <a:gd name="adj2" fmla="val 45000"/>
          </a:avLst>
        </a:prstGeom>
        <a:solidFill>
          <a:schemeClr val="accent1">
            <a:alpha val="90000"/>
            <a:tint val="55000"/>
            <a:hueOff val="0"/>
            <a:satOff val="0"/>
            <a:lumOff val="0"/>
            <a:alphaOff val="0"/>
          </a:schemeClr>
        </a:solidFill>
        <a:ln w="10795" cap="flat" cmpd="sng" algn="ctr">
          <a:solidFill>
            <a:schemeClr val="accent1">
              <a:alpha val="90000"/>
              <a:tint val="55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fr-FR" sz="3600" kern="1200"/>
        </a:p>
      </dsp:txBody>
      <dsp:txXfrm>
        <a:off x="5036097" y="1044910"/>
        <a:ext cx="492601" cy="673967"/>
      </dsp:txXfrm>
    </dsp:sp>
    <dsp:sp modelId="{5FB55818-9331-A747-8B59-824358DA5A4E}">
      <dsp:nvSpPr>
        <dsp:cNvPr id="0" name=""/>
        <dsp:cNvSpPr/>
      </dsp:nvSpPr>
      <dsp:spPr>
        <a:xfrm>
          <a:off x="5340187" y="2643278"/>
          <a:ext cx="895637" cy="895637"/>
        </a:xfrm>
        <a:prstGeom prst="downArrow">
          <a:avLst>
            <a:gd name="adj1" fmla="val 55000"/>
            <a:gd name="adj2" fmla="val 45000"/>
          </a:avLst>
        </a:prstGeom>
        <a:solidFill>
          <a:schemeClr val="accent1">
            <a:alpha val="90000"/>
            <a:tint val="55000"/>
            <a:hueOff val="0"/>
            <a:satOff val="0"/>
            <a:lumOff val="0"/>
            <a:alphaOff val="0"/>
          </a:schemeClr>
        </a:solidFill>
        <a:ln w="10795" cap="flat" cmpd="sng" algn="ctr">
          <a:solidFill>
            <a:schemeClr val="accent1">
              <a:alpha val="90000"/>
              <a:tint val="55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fr-FR" sz="3600" kern="1200"/>
        </a:p>
      </dsp:txBody>
      <dsp:txXfrm>
        <a:off x="5541705" y="2643278"/>
        <a:ext cx="492601" cy="67396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026F60-A7DC-9F4C-9F24-96F5CAD2B25B}">
      <dsp:nvSpPr>
        <dsp:cNvPr id="0" name=""/>
        <dsp:cNvSpPr/>
      </dsp:nvSpPr>
      <dsp:spPr>
        <a:xfrm>
          <a:off x="1104423" y="-24324"/>
          <a:ext cx="4474164" cy="4474164"/>
        </a:xfrm>
        <a:prstGeom prst="circularArrow">
          <a:avLst>
            <a:gd name="adj1" fmla="val 5544"/>
            <a:gd name="adj2" fmla="val 330680"/>
            <a:gd name="adj3" fmla="val 13801285"/>
            <a:gd name="adj4" fmla="val 17370549"/>
            <a:gd name="adj5" fmla="val 5757"/>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EEB6A1-7D14-074A-958C-F9BED9614481}">
      <dsp:nvSpPr>
        <dsp:cNvPr id="0" name=""/>
        <dsp:cNvSpPr/>
      </dsp:nvSpPr>
      <dsp:spPr>
        <a:xfrm>
          <a:off x="2305443" y="2410"/>
          <a:ext cx="2072124" cy="1036062"/>
        </a:xfrm>
        <a:prstGeom prst="roundRect">
          <a:avLst/>
        </a:prstGeom>
        <a:solidFill>
          <a:schemeClr val="accent4">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fr-FR" sz="3300" kern="1200" dirty="0" err="1"/>
            <a:t>Recencer</a:t>
          </a:r>
          <a:endParaRPr lang="fr-FR" sz="3300" kern="1200" dirty="0"/>
        </a:p>
      </dsp:txBody>
      <dsp:txXfrm>
        <a:off x="2356019" y="52986"/>
        <a:ext cx="1970972" cy="934910"/>
      </dsp:txXfrm>
    </dsp:sp>
    <dsp:sp modelId="{00C46004-556D-2A41-96B4-000899A0C9F7}">
      <dsp:nvSpPr>
        <dsp:cNvPr id="0" name=""/>
        <dsp:cNvSpPr/>
      </dsp:nvSpPr>
      <dsp:spPr>
        <a:xfrm>
          <a:off x="4120020" y="1320777"/>
          <a:ext cx="2072124" cy="1036062"/>
        </a:xfrm>
        <a:prstGeom prst="roundRect">
          <a:avLst/>
        </a:prstGeom>
        <a:solidFill>
          <a:schemeClr val="accent4">
            <a:hueOff val="2175399"/>
            <a:satOff val="-4714"/>
            <a:lumOff val="-201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fr-FR" sz="3300" kern="1200" dirty="0"/>
            <a:t>Mesurer</a:t>
          </a:r>
        </a:p>
      </dsp:txBody>
      <dsp:txXfrm>
        <a:off x="4170596" y="1371353"/>
        <a:ext cx="1970972" cy="934910"/>
      </dsp:txXfrm>
    </dsp:sp>
    <dsp:sp modelId="{FE891DF6-10F0-2741-87B6-D634554B67A0}">
      <dsp:nvSpPr>
        <dsp:cNvPr id="0" name=""/>
        <dsp:cNvSpPr/>
      </dsp:nvSpPr>
      <dsp:spPr>
        <a:xfrm>
          <a:off x="3426913" y="3453941"/>
          <a:ext cx="2072124" cy="1036062"/>
        </a:xfrm>
        <a:prstGeom prst="roundRect">
          <a:avLst/>
        </a:prstGeom>
        <a:solidFill>
          <a:schemeClr val="accent4">
            <a:hueOff val="4350797"/>
            <a:satOff val="-9429"/>
            <a:lumOff val="-402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fr-FR" sz="3300" kern="1200" dirty="0"/>
            <a:t>Classer</a:t>
          </a:r>
        </a:p>
      </dsp:txBody>
      <dsp:txXfrm>
        <a:off x="3477489" y="3504517"/>
        <a:ext cx="1970972" cy="934910"/>
      </dsp:txXfrm>
    </dsp:sp>
    <dsp:sp modelId="{61D9E405-4D7D-DC45-BCC2-E4915A775DB1}">
      <dsp:nvSpPr>
        <dsp:cNvPr id="0" name=""/>
        <dsp:cNvSpPr/>
      </dsp:nvSpPr>
      <dsp:spPr>
        <a:xfrm>
          <a:off x="1183972" y="3453941"/>
          <a:ext cx="2072124" cy="1036062"/>
        </a:xfrm>
        <a:prstGeom prst="roundRect">
          <a:avLst/>
        </a:prstGeom>
        <a:solidFill>
          <a:schemeClr val="accent4">
            <a:hueOff val="6526196"/>
            <a:satOff val="-14143"/>
            <a:lumOff val="-603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fr-FR" sz="3300" kern="1200" dirty="0"/>
            <a:t>Clarifier</a:t>
          </a:r>
        </a:p>
      </dsp:txBody>
      <dsp:txXfrm>
        <a:off x="1234548" y="3504517"/>
        <a:ext cx="1970972" cy="934910"/>
      </dsp:txXfrm>
    </dsp:sp>
    <dsp:sp modelId="{44751D7D-A48B-924C-914A-F2B2E9487AF6}">
      <dsp:nvSpPr>
        <dsp:cNvPr id="0" name=""/>
        <dsp:cNvSpPr/>
      </dsp:nvSpPr>
      <dsp:spPr>
        <a:xfrm>
          <a:off x="490865" y="1320777"/>
          <a:ext cx="2072124" cy="1036062"/>
        </a:xfrm>
        <a:prstGeom prst="roundRect">
          <a:avLst/>
        </a:prstGeom>
        <a:solidFill>
          <a:schemeClr val="accent4">
            <a:hueOff val="8701595"/>
            <a:satOff val="-18857"/>
            <a:lumOff val="-804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fr-FR" sz="3300" kern="1200" dirty="0" err="1"/>
            <a:t>Processer</a:t>
          </a:r>
          <a:endParaRPr lang="fr-FR" sz="3300" kern="1200" dirty="0"/>
        </a:p>
      </dsp:txBody>
      <dsp:txXfrm>
        <a:off x="541441" y="1371353"/>
        <a:ext cx="1970972" cy="93491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D82DB0-1753-4E49-9851-7F623D54BEE0}">
      <dsp:nvSpPr>
        <dsp:cNvPr id="0" name=""/>
        <dsp:cNvSpPr/>
      </dsp:nvSpPr>
      <dsp:spPr>
        <a:xfrm>
          <a:off x="2337" y="2114668"/>
          <a:ext cx="2847666" cy="1139066"/>
        </a:xfrm>
        <a:prstGeom prst="chevron">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rtl="0">
            <a:lnSpc>
              <a:spcPct val="90000"/>
            </a:lnSpc>
            <a:spcBef>
              <a:spcPct val="0"/>
            </a:spcBef>
            <a:spcAft>
              <a:spcPct val="35000"/>
            </a:spcAft>
            <a:buNone/>
          </a:pPr>
          <a:r>
            <a:rPr lang="fr-FR" sz="1900" kern="1200" dirty="0"/>
            <a:t>Identifier les actions à mener</a:t>
          </a:r>
        </a:p>
      </dsp:txBody>
      <dsp:txXfrm>
        <a:off x="571870" y="2114668"/>
        <a:ext cx="1708600" cy="1139066"/>
      </dsp:txXfrm>
    </dsp:sp>
    <dsp:sp modelId="{ED89E3EC-9A02-A148-A13A-A9B687B879B2}">
      <dsp:nvSpPr>
        <dsp:cNvPr id="0" name=""/>
        <dsp:cNvSpPr/>
      </dsp:nvSpPr>
      <dsp:spPr>
        <a:xfrm>
          <a:off x="2565236" y="2114668"/>
          <a:ext cx="2847666" cy="1139066"/>
        </a:xfrm>
        <a:prstGeom prst="chevron">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rtl="0">
            <a:lnSpc>
              <a:spcPct val="90000"/>
            </a:lnSpc>
            <a:spcBef>
              <a:spcPct val="0"/>
            </a:spcBef>
            <a:spcAft>
              <a:spcPct val="35000"/>
            </a:spcAft>
            <a:buNone/>
          </a:pPr>
          <a:r>
            <a:rPr lang="fr-FR" sz="1900" kern="1200" dirty="0"/>
            <a:t>Prioriser selon les risques</a:t>
          </a:r>
        </a:p>
      </dsp:txBody>
      <dsp:txXfrm>
        <a:off x="3134769" y="2114668"/>
        <a:ext cx="1708600" cy="1139066"/>
      </dsp:txXfrm>
    </dsp:sp>
    <dsp:sp modelId="{ABDD339E-F08A-1A41-AD21-5C1765320B57}">
      <dsp:nvSpPr>
        <dsp:cNvPr id="0" name=""/>
        <dsp:cNvSpPr/>
      </dsp:nvSpPr>
      <dsp:spPr>
        <a:xfrm>
          <a:off x="5128136" y="2114668"/>
          <a:ext cx="2847666" cy="1139066"/>
        </a:xfrm>
        <a:prstGeom prst="chevron">
          <a:avLst/>
        </a:prstGeom>
        <a:solidFill>
          <a:schemeClr val="accent4">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010" tIns="25337" rIns="25337" bIns="25337" numCol="1" spcCol="1270" anchor="ctr" anchorCtr="0">
          <a:noAutofit/>
        </a:bodyPr>
        <a:lstStyle/>
        <a:p>
          <a:pPr marL="0" lvl="0" indent="0" algn="ctr" defTabSz="844550" rtl="0">
            <a:lnSpc>
              <a:spcPct val="90000"/>
            </a:lnSpc>
            <a:spcBef>
              <a:spcPct val="0"/>
            </a:spcBef>
            <a:spcAft>
              <a:spcPct val="35000"/>
            </a:spcAft>
            <a:buNone/>
          </a:pPr>
          <a:r>
            <a:rPr lang="fr-FR" sz="1900" kern="1200" dirty="0"/>
            <a:t>Estimer les impacts financiers et sur l’image</a:t>
          </a:r>
        </a:p>
      </dsp:txBody>
      <dsp:txXfrm>
        <a:off x="5697669" y="2114668"/>
        <a:ext cx="1708600" cy="113906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6E2462-4FE6-E045-809A-C11408889A0E}">
      <dsp:nvSpPr>
        <dsp:cNvPr id="0" name=""/>
        <dsp:cNvSpPr/>
      </dsp:nvSpPr>
      <dsp:spPr>
        <a:xfrm>
          <a:off x="2236201" y="1073"/>
          <a:ext cx="1642070" cy="821035"/>
        </a:xfrm>
        <a:prstGeom prst="roundRect">
          <a:avLst>
            <a:gd name="adj" fmla="val 10000"/>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a:t>Identification des risques élevés</a:t>
          </a:r>
        </a:p>
      </dsp:txBody>
      <dsp:txXfrm>
        <a:off x="2260248" y="25120"/>
        <a:ext cx="1593976" cy="772941"/>
      </dsp:txXfrm>
    </dsp:sp>
    <dsp:sp modelId="{97C318AB-5D34-5049-BFE3-1AA11B19F06C}">
      <dsp:nvSpPr>
        <dsp:cNvPr id="0" name=""/>
        <dsp:cNvSpPr/>
      </dsp:nvSpPr>
      <dsp:spPr>
        <a:xfrm rot="3600000">
          <a:off x="3307177" y="1442491"/>
          <a:ext cx="856406" cy="287362"/>
        </a:xfrm>
        <a:prstGeom prst="lef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fr-FR" sz="1200" kern="1200"/>
        </a:p>
      </dsp:txBody>
      <dsp:txXfrm>
        <a:off x="3393386" y="1499963"/>
        <a:ext cx="683988" cy="172418"/>
      </dsp:txXfrm>
    </dsp:sp>
    <dsp:sp modelId="{720B96CE-3DD3-784F-A7BD-60AC4D13E53D}">
      <dsp:nvSpPr>
        <dsp:cNvPr id="0" name=""/>
        <dsp:cNvSpPr/>
      </dsp:nvSpPr>
      <dsp:spPr>
        <a:xfrm>
          <a:off x="3592490" y="2350235"/>
          <a:ext cx="1642070" cy="821035"/>
        </a:xfrm>
        <a:prstGeom prst="roundRect">
          <a:avLst>
            <a:gd name="adj" fmla="val 10000"/>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fr-FR" sz="1600" kern="1200" dirty="0"/>
            <a:t>Lister les traitements</a:t>
          </a:r>
        </a:p>
      </dsp:txBody>
      <dsp:txXfrm>
        <a:off x="3616537" y="2374282"/>
        <a:ext cx="1593976" cy="772941"/>
      </dsp:txXfrm>
    </dsp:sp>
    <dsp:sp modelId="{FD078F16-71B7-EF4E-9379-4DB93D164FD4}">
      <dsp:nvSpPr>
        <dsp:cNvPr id="0" name=""/>
        <dsp:cNvSpPr/>
      </dsp:nvSpPr>
      <dsp:spPr>
        <a:xfrm rot="10800000">
          <a:off x="2629033" y="2617072"/>
          <a:ext cx="856406" cy="287362"/>
        </a:xfrm>
        <a:prstGeom prst="lef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fr-FR" sz="1200" kern="1200"/>
        </a:p>
      </dsp:txBody>
      <dsp:txXfrm rot="10800000">
        <a:off x="2715242" y="2674544"/>
        <a:ext cx="683988" cy="172418"/>
      </dsp:txXfrm>
    </dsp:sp>
    <dsp:sp modelId="{FA4C241D-DD98-1C4F-AD88-78F3167B0D21}">
      <dsp:nvSpPr>
        <dsp:cNvPr id="0" name=""/>
        <dsp:cNvSpPr/>
      </dsp:nvSpPr>
      <dsp:spPr>
        <a:xfrm>
          <a:off x="879911" y="2350235"/>
          <a:ext cx="1642070" cy="821035"/>
        </a:xfrm>
        <a:prstGeom prst="roundRect">
          <a:avLst>
            <a:gd name="adj" fmla="val 10000"/>
          </a:avLst>
        </a:prstGeom>
        <a:solidFill>
          <a:schemeClr val="accent4">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fr-FR" sz="1600" kern="1200" dirty="0"/>
            <a:t>Analyse d’impact sur les PIA</a:t>
          </a:r>
        </a:p>
      </dsp:txBody>
      <dsp:txXfrm>
        <a:off x="903958" y="2374282"/>
        <a:ext cx="1593976" cy="772941"/>
      </dsp:txXfrm>
    </dsp:sp>
    <dsp:sp modelId="{EE56B7CE-BD4F-7843-BCDF-D3D455311EA7}">
      <dsp:nvSpPr>
        <dsp:cNvPr id="0" name=""/>
        <dsp:cNvSpPr/>
      </dsp:nvSpPr>
      <dsp:spPr>
        <a:xfrm rot="18000000">
          <a:off x="1950888" y="1442491"/>
          <a:ext cx="856406" cy="287362"/>
        </a:xfrm>
        <a:prstGeom prst="lef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fr-FR" sz="1200" kern="1200"/>
        </a:p>
      </dsp:txBody>
      <dsp:txXfrm>
        <a:off x="2037097" y="1499963"/>
        <a:ext cx="683988" cy="17241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E95C50-A6B5-5943-A8C8-E5F80E56C2CB}">
      <dsp:nvSpPr>
        <dsp:cNvPr id="0" name=""/>
        <dsp:cNvSpPr/>
      </dsp:nvSpPr>
      <dsp:spPr>
        <a:xfrm rot="21300000">
          <a:off x="21167" y="1936970"/>
          <a:ext cx="6855423" cy="785049"/>
        </a:xfrm>
        <a:prstGeom prst="mathMinus">
          <a:avLst/>
        </a:prstGeom>
        <a:solidFill>
          <a:schemeClr val="accent3">
            <a:tint val="40000"/>
            <a:hueOff val="0"/>
            <a:satOff val="0"/>
            <a:lumOff val="0"/>
            <a:alphaOff val="0"/>
          </a:schemeClr>
        </a:solidFill>
        <a:ln>
          <a:noFill/>
        </a:ln>
        <a:effectLst/>
      </dsp:spPr>
      <dsp:style>
        <a:lnRef idx="0">
          <a:scrgbClr r="0" g="0" b="0"/>
        </a:lnRef>
        <a:fillRef idx="3">
          <a:scrgbClr r="0" g="0" b="0"/>
        </a:fillRef>
        <a:effectRef idx="2">
          <a:scrgbClr r="0" g="0" b="0"/>
        </a:effectRef>
        <a:fontRef idx="minor"/>
      </dsp:style>
    </dsp:sp>
    <dsp:sp modelId="{4B07832F-55F2-8A4E-AD81-5C84B8A49D99}">
      <dsp:nvSpPr>
        <dsp:cNvPr id="0" name=""/>
        <dsp:cNvSpPr/>
      </dsp:nvSpPr>
      <dsp:spPr>
        <a:xfrm>
          <a:off x="827730" y="232949"/>
          <a:ext cx="2069327" cy="1863596"/>
        </a:xfrm>
        <a:prstGeom prst="downArrow">
          <a:avLst/>
        </a:prstGeom>
        <a:solidFill>
          <a:schemeClr val="accent3">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sp>
    <dsp:sp modelId="{CEAFDA00-D242-CA43-9208-3B5A54C21467}">
      <dsp:nvSpPr>
        <dsp:cNvPr id="0" name=""/>
        <dsp:cNvSpPr/>
      </dsp:nvSpPr>
      <dsp:spPr>
        <a:xfrm>
          <a:off x="3544145" y="-167813"/>
          <a:ext cx="2430615" cy="22924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149352" rIns="149352" bIns="149352" numCol="1" spcCol="1270" anchor="ctr" anchorCtr="0">
          <a:noAutofit/>
        </a:bodyPr>
        <a:lstStyle/>
        <a:p>
          <a:pPr marL="0" lvl="0" indent="0" algn="l" defTabSz="933450" rtl="0">
            <a:lnSpc>
              <a:spcPct val="90000"/>
            </a:lnSpc>
            <a:spcBef>
              <a:spcPct val="0"/>
            </a:spcBef>
            <a:spcAft>
              <a:spcPct val="35000"/>
            </a:spcAft>
            <a:buNone/>
          </a:pPr>
          <a:r>
            <a:rPr lang="fr-FR" sz="2100" kern="1200" dirty="0"/>
            <a:t>Mise en place de procédures internes</a:t>
          </a:r>
        </a:p>
        <a:p>
          <a:pPr marL="0" lvl="0" indent="0" algn="l" defTabSz="933450" rtl="0">
            <a:lnSpc>
              <a:spcPct val="90000"/>
            </a:lnSpc>
            <a:spcBef>
              <a:spcPct val="0"/>
            </a:spcBef>
            <a:spcAft>
              <a:spcPct val="35000"/>
            </a:spcAft>
            <a:buNone/>
          </a:pPr>
          <a:r>
            <a:rPr lang="fr-FR" sz="2100" kern="1200" dirty="0">
              <a:sym typeface="Wingdings" pitchFamily="2" charset="2"/>
            </a:rPr>
            <a:t> Prise en compte de la protection à tout moment</a:t>
          </a:r>
          <a:endParaRPr lang="fr-FR" sz="2100" kern="1200" dirty="0"/>
        </a:p>
      </dsp:txBody>
      <dsp:txXfrm>
        <a:off x="3544145" y="-167813"/>
        <a:ext cx="2430615" cy="2292401"/>
      </dsp:txXfrm>
    </dsp:sp>
    <dsp:sp modelId="{CED1E499-4A51-6D43-A957-9C45B623C66F}">
      <dsp:nvSpPr>
        <dsp:cNvPr id="0" name=""/>
        <dsp:cNvSpPr/>
      </dsp:nvSpPr>
      <dsp:spPr>
        <a:xfrm>
          <a:off x="4000699" y="2562444"/>
          <a:ext cx="2069327" cy="1863596"/>
        </a:xfrm>
        <a:prstGeom prst="upArrow">
          <a:avLst/>
        </a:prstGeom>
        <a:solidFill>
          <a:schemeClr val="accent3">
            <a:hueOff val="-2990677"/>
            <a:satOff val="25025"/>
            <a:lumOff val="4706"/>
            <a:alphaOff val="0"/>
          </a:schemeClr>
        </a:solidFill>
        <a:ln>
          <a:noFill/>
        </a:ln>
        <a:effectLst/>
      </dsp:spPr>
      <dsp:style>
        <a:lnRef idx="0">
          <a:scrgbClr r="0" g="0" b="0"/>
        </a:lnRef>
        <a:fillRef idx="3">
          <a:scrgbClr r="0" g="0" b="0"/>
        </a:fillRef>
        <a:effectRef idx="2">
          <a:scrgbClr r="0" g="0" b="0"/>
        </a:effectRef>
        <a:fontRef idx="minor">
          <a:schemeClr val="lt1"/>
        </a:fontRef>
      </dsp:style>
    </dsp:sp>
    <dsp:sp modelId="{3C2EFB92-9BC8-BD4C-8D8C-EDA23080A3FC}">
      <dsp:nvSpPr>
        <dsp:cNvPr id="0" name=""/>
        <dsp:cNvSpPr/>
      </dsp:nvSpPr>
      <dsp:spPr>
        <a:xfrm>
          <a:off x="1034663" y="2702214"/>
          <a:ext cx="2207282" cy="19567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9352" tIns="149352" rIns="149352" bIns="149352" numCol="1" spcCol="1270" anchor="ctr" anchorCtr="0">
          <a:noAutofit/>
        </a:bodyPr>
        <a:lstStyle/>
        <a:p>
          <a:pPr marL="0" lvl="0" indent="0" algn="l" defTabSz="933450" rtl="0">
            <a:lnSpc>
              <a:spcPct val="90000"/>
            </a:lnSpc>
            <a:spcBef>
              <a:spcPct val="0"/>
            </a:spcBef>
            <a:spcAft>
              <a:spcPct val="35000"/>
            </a:spcAft>
            <a:buNone/>
          </a:pPr>
          <a:r>
            <a:rPr lang="fr-FR" sz="2100" kern="1200" dirty="0"/>
            <a:t>Haut niveau de protections des données personnelles</a:t>
          </a:r>
        </a:p>
      </dsp:txBody>
      <dsp:txXfrm>
        <a:off x="1034663" y="2702214"/>
        <a:ext cx="2207282" cy="1956775"/>
      </dsp:txXfrm>
    </dsp:sp>
  </dsp:spTree>
</dsp:drawing>
</file>

<file path=ppt/diagrams/layout1.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arrow3">
  <dgm:title val=""/>
  <dgm:desc val=""/>
  <dgm:catLst>
    <dgm:cat type="relationship" pri="5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none"/>
      <dgm:param type="vertAlign" val="none"/>
    </dgm:alg>
    <dgm:shape xmlns:r="http://schemas.openxmlformats.org/officeDocument/2006/relationships" r:blip="">
      <dgm:adjLst/>
    </dgm:shape>
    <dgm:presOf/>
    <dgm:choose name="Name0">
      <dgm:if name="Name1" func="var" arg="dir" op="equ" val="norm">
        <dgm:choose name="Name2">
          <dgm:if name="Name3"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l" for="ch" forName="downArrow" refType="w" fact="0.1"/>
              <dgm:constr type="t" for="ch" forName="downArrow" refType="h" fact="0.05"/>
              <dgm:constr type="lOff" for="ch" forName="downArrow" refType="w" fact="0.02"/>
              <dgm:constr type="w" for="ch" forName="downArrowText" refType="w" fact="0.32"/>
              <dgm:constr type="h" for="ch" forName="downArrowText" refType="h" fact="0.42"/>
              <dgm:constr type="t" for="ch" forName="downArrowText"/>
              <dgm:constr type="r" for="ch" forName="downArrowText" refType="w" fact="0.85"/>
              <dgm:constr type="w" for="ch" forName="upArrow" refType="w" fact="0.3"/>
              <dgm:constr type="h" for="ch" forName="upArrow" refType="h" fact="0.4"/>
              <dgm:constr type="b" for="ch" forName="upArrow" refType="h" fact="0.95"/>
              <dgm:constr type="r" for="ch" forName="upArrow" refType="w" fact="0.9"/>
              <dgm:constr type="rOff" for="ch" forName="upArrow" refType="w" fact="-0.02"/>
              <dgm:constr type="w" for="ch" forName="upArrowText" refType="w" fact="0.32"/>
              <dgm:constr type="h" for="ch" forName="upArrowText" refType="h" fact="0.42"/>
              <dgm:constr type="b" for="ch" forName="upArrowText" refType="h"/>
              <dgm:constr type="l" for="ch" forName="upArrowText" refType="w" fact="0.15"/>
              <dgm:constr type="primFontSz" for="ch" ptType="node" op="equ" val="65"/>
            </dgm:constrLst>
          </dgm:if>
          <dgm:else name="Name4">
            <dgm:constrLst>
              <dgm:constr type="w" for="ch" forName="downArrow" refType="w" fact="0.4"/>
              <dgm:constr type="h" for="ch" forName="downArrow" refType="h" fact="0.8"/>
              <dgm:constr type="l" for="ch" forName="downArrow" refType="w" fact="0.02"/>
              <dgm:constr type="t" for="ch" forName="downArrow" refType="h" fact="0.05"/>
              <dgm:constr type="lOff" for="ch" forName="downArrow" refType="w" fact="0.02"/>
              <dgm:constr type="w" for="ch" forName="downArrowText" refType="w" fact="0.5"/>
              <dgm:constr type="h" for="ch" forName="downArrowText" refType="h"/>
              <dgm:constr type="t" for="ch" forName="downArrowText"/>
              <dgm:constr type="r" for="ch" forName="downArrowText" refType="w"/>
              <dgm:constr type="primFontSz" for="ch" ptType="node" op="equ" val="65"/>
            </dgm:constrLst>
          </dgm:else>
        </dgm:choose>
      </dgm:if>
      <dgm:else name="Name5">
        <dgm:choose name="Name6">
          <dgm:if name="Name7"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r" for="ch" forName="downArrow" refType="w" fact="0.9"/>
              <dgm:constr type="t" for="ch" forName="downArrow" refType="h" fact="0.05"/>
              <dgm:constr type="rOff" for="ch" forName="downArrow" refType="w" fact="-0.02"/>
              <dgm:constr type="w" for="ch" forName="downArrowText" refType="w" fact="0.32"/>
              <dgm:constr type="h" for="ch" forName="downArrowText" refType="h" fact="0.42"/>
              <dgm:constr type="t" for="ch" forName="downArrowText"/>
              <dgm:constr type="l" for="ch" forName="downArrowText" refType="w" fact="0.15"/>
              <dgm:constr type="w" for="ch" forName="upArrow" refType="w" fact="0.3"/>
              <dgm:constr type="h" for="ch" forName="upArrow" refType="h" fact="0.4"/>
              <dgm:constr type="b" for="ch" forName="upArrow" refType="h" fact="0.95"/>
              <dgm:constr type="l" for="ch" forName="upArrow" refType="w" fact="0.1"/>
              <dgm:constr type="lOff" for="ch" forName="upArrow" refType="w" fact="0.02"/>
              <dgm:constr type="w" for="ch" forName="upArrowText" refType="w" fact="0.32"/>
              <dgm:constr type="h" for="ch" forName="upArrowText" refType="h" fact="0.42"/>
              <dgm:constr type="b" for="ch" forName="upArrowText" refType="h"/>
              <dgm:constr type="r" for="ch" forName="upArrowText" refType="w" fact="0.85"/>
              <dgm:constr type="primFontSz" for="ch" ptType="node" op="equ" val="65"/>
            </dgm:constrLst>
          </dgm:if>
          <dgm:else name="Name8">
            <dgm:constrLst>
              <dgm:constr type="w" for="ch" forName="downArrow" refType="w" fact="0.4"/>
              <dgm:constr type="h" for="ch" forName="downArrow" refType="h" fact="0.8"/>
              <dgm:constr type="r" for="ch" forName="downArrow" refType="w" fact="0.98"/>
              <dgm:constr type="t" for="ch" forName="downArrow" refType="h" fact="0.05"/>
              <dgm:constr type="rOff" for="ch" forName="downArrow" refType="w" fact="-0.02"/>
              <dgm:constr type="w" for="ch" forName="downArrowText" refType="w" fact="0.5"/>
              <dgm:constr type="h" for="ch" forName="downArrowText" refType="h"/>
              <dgm:constr type="t" for="ch" forName="downArrowText"/>
              <dgm:constr type="l" for="ch" forName="downArrowText"/>
              <dgm:constr type="primFontSz" for="ch" ptType="node" op="equ" val="65"/>
            </dgm:constrLst>
          </dgm:else>
        </dgm:choose>
      </dgm:else>
    </dgm:choose>
    <dgm:ruleLst/>
    <dgm:choose name="Name9">
      <dgm:if name="Name10" axis="ch" ptType="node" func="cnt" op="gte" val="2">
        <dgm:layoutNode name="divider" styleLbl="fgShp">
          <dgm:alg type="sp"/>
          <dgm:choose name="Name11">
            <dgm:if name="Name12" func="var" arg="dir" op="equ" val="norm">
              <dgm:shape xmlns:r="http://schemas.openxmlformats.org/officeDocument/2006/relationships" rot="-5" type="mathMinus" r:blip="">
                <dgm:adjLst/>
              </dgm:shape>
            </dgm:if>
            <dgm:else name="Name13">
              <dgm:shape xmlns:r="http://schemas.openxmlformats.org/officeDocument/2006/relationships" rot="5" type="mathMinus" r:blip="">
                <dgm:adjLst/>
              </dgm:shape>
            </dgm:else>
          </dgm:choose>
          <dgm:presOf/>
          <dgm:constrLst/>
          <dgm:ruleLst/>
        </dgm:layoutNode>
      </dgm:if>
      <dgm:else name="Name14"/>
    </dgm:choose>
    <dgm:forEach name="Name15" axis="ch" ptType="node"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forEach name="Name16" axis="ch" ptType="node" st="2" cnt="1">
      <dgm:layoutNode name="upArrow" styleLbl="node1">
        <dgm:alg type="sp"/>
        <dgm:shape xmlns:r="http://schemas.openxmlformats.org/officeDocument/2006/relationships" type="upArrow" r:blip="">
          <dgm:adjLst/>
        </dgm:shape>
        <dgm:presOf/>
        <dgm:constrLst/>
        <dgm:ruleLst/>
      </dgm:layoutNode>
      <dgm:layoutNode name="up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tiff>
</file>

<file path=ppt/media/image11.tiff>
</file>

<file path=ppt/media/image12.tiff>
</file>

<file path=ppt/media/image13.tiff>
</file>

<file path=ppt/media/image14.tiff>
</file>

<file path=ppt/media/image15.png>
</file>

<file path=ppt/media/image16.tiff>
</file>

<file path=ppt/media/image17.png>
</file>

<file path=ppt/media/image2.jpeg>
</file>

<file path=ppt/media/image3.png>
</file>

<file path=ppt/media/image4.jpe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A997DC-DA69-8B45-B91A-A3859A368555}" type="datetimeFigureOut">
              <a:rPr lang="fr-FR" smtClean="0"/>
              <a:t>21/10/2020</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fr-FR"/>
              <a:t>Modifier les styles du texte du masque
Deuxième niveau
Troisième niveau
Quatrième niveau
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2CCC63-3DDE-2642-A33D-9CEEC97E9AB8}" type="slidenum">
              <a:rPr lang="fr-FR" smtClean="0"/>
              <a:t>‹N°›</a:t>
            </a:fld>
            <a:endParaRPr lang="fr-FR"/>
          </a:p>
        </p:txBody>
      </p:sp>
    </p:spTree>
    <p:extLst>
      <p:ext uri="{BB962C8B-B14F-4D97-AF65-F5344CB8AC3E}">
        <p14:creationId xmlns:p14="http://schemas.microsoft.com/office/powerpoint/2010/main" val="36688247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sitepenalise.fr/rgpd/"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B2CCC63-3DDE-2642-A33D-9CEEC97E9AB8}" type="slidenum">
              <a:rPr lang="fr-FR" smtClean="0"/>
              <a:t>4</a:t>
            </a:fld>
            <a:endParaRPr lang="fr-FR"/>
          </a:p>
        </p:txBody>
      </p:sp>
    </p:spTree>
    <p:extLst>
      <p:ext uri="{BB962C8B-B14F-4D97-AF65-F5344CB8AC3E}">
        <p14:creationId xmlns:p14="http://schemas.microsoft.com/office/powerpoint/2010/main" val="22958997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50" indent="-171450">
              <a:buFontTx/>
              <a:buChar char="-"/>
            </a:pPr>
            <a:r>
              <a:rPr lang="fr-FR" dirty="0"/>
              <a:t>Continuer la veille législative sur le sujet</a:t>
            </a:r>
          </a:p>
          <a:p>
            <a:pPr marL="171450" indent="-171450">
              <a:buFontTx/>
              <a:buChar char="-"/>
            </a:pPr>
            <a:r>
              <a:rPr lang="fr-FR" dirty="0"/>
              <a:t>C’est un investissement qui demande un vrai engagement des entreprises mais finalement si on fait le calcul; on évite de débourser beaucoup d’argent</a:t>
            </a:r>
          </a:p>
        </p:txBody>
      </p:sp>
      <p:sp>
        <p:nvSpPr>
          <p:cNvPr id="4" name="Espace réservé du numéro de diapositive 3"/>
          <p:cNvSpPr>
            <a:spLocks noGrp="1"/>
          </p:cNvSpPr>
          <p:nvPr>
            <p:ph type="sldNum" sz="quarter" idx="10"/>
          </p:nvPr>
        </p:nvSpPr>
        <p:spPr/>
        <p:txBody>
          <a:bodyPr/>
          <a:lstStyle/>
          <a:p>
            <a:fld id="{6B2CCC63-3DDE-2642-A33D-9CEEC97E9AB8}" type="slidenum">
              <a:rPr lang="fr-FR" smtClean="0"/>
              <a:t>15</a:t>
            </a:fld>
            <a:endParaRPr lang="fr-FR"/>
          </a:p>
        </p:txBody>
      </p:sp>
    </p:spTree>
    <p:extLst>
      <p:ext uri="{BB962C8B-B14F-4D97-AF65-F5344CB8AC3E}">
        <p14:creationId xmlns:p14="http://schemas.microsoft.com/office/powerpoint/2010/main" val="1818751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0" i="0" kern="1200" dirty="0">
                <a:solidFill>
                  <a:schemeClr val="tx1"/>
                </a:solidFill>
                <a:effectLst/>
                <a:latin typeface="+mn-lt"/>
                <a:ea typeface="+mn-ea"/>
                <a:cs typeface="+mn-cs"/>
              </a:rPr>
              <a:t>Elle s’appliquera dans tous les états membres de l’UE (Union Européenne) à compter du 25 mai 2018 et vise à harmoniser la législation sur la protection des données. </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Toute entreprise procédant à des traitements de données à caractère personnel sur le territoire européen est concernée par le </a:t>
            </a:r>
            <a:r>
              <a:rPr lang="fr-FR" sz="1200" b="0" i="0" u="none" strike="noStrike" kern="1200" dirty="0">
                <a:solidFill>
                  <a:schemeClr val="tx1"/>
                </a:solidFill>
                <a:effectLst/>
                <a:latin typeface="+mn-lt"/>
                <a:ea typeface="+mn-ea"/>
                <a:cs typeface="+mn-cs"/>
                <a:hlinkClick r:id="rId3"/>
              </a:rPr>
              <a:t>RGPD</a:t>
            </a:r>
            <a:r>
              <a:rPr lang="fr-FR" sz="1200" b="0" i="0" kern="1200" dirty="0">
                <a:solidFill>
                  <a:schemeClr val="tx1"/>
                </a:solidFill>
                <a:effectLst/>
                <a:latin typeface="+mn-lt"/>
                <a:ea typeface="+mn-ea"/>
                <a:cs typeface="+mn-cs"/>
              </a:rPr>
              <a:t> et ses mesures. Il peut s’agir d’entreprises établies dans l’un des états membres de l’UE mais également d’entreprises hors UE qui traitent des données personnelles au profit de structures européennes ou qui traitent des données de citoyens européens.</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Le panel d’entreprises concernées par cette directive est donc très vaste : TPE/PME, société du CAC 40, sites de ventes en ligne, SSII, fournisseurs de services </a:t>
            </a:r>
            <a:r>
              <a:rPr lang="fr-FR" sz="1200" b="0" i="0" kern="1200" dirty="0" err="1">
                <a:solidFill>
                  <a:schemeClr val="tx1"/>
                </a:solidFill>
                <a:effectLst/>
                <a:latin typeface="+mn-lt"/>
                <a:ea typeface="+mn-ea"/>
                <a:cs typeface="+mn-cs"/>
              </a:rPr>
              <a:t>SaaS</a:t>
            </a:r>
            <a:r>
              <a:rPr lang="fr-FR" sz="1200" b="0" i="0" kern="1200" dirty="0">
                <a:solidFill>
                  <a:schemeClr val="tx1"/>
                </a:solidFill>
                <a:effectLst/>
                <a:latin typeface="+mn-lt"/>
                <a:ea typeface="+mn-ea"/>
                <a:cs typeface="+mn-cs"/>
              </a:rPr>
              <a:t>, éditeurs d’applications ou d’objets connectés… Les structures publiques – mairies, hôpitaux, ministères et tous les services publics – devront également se conformer au RGPD.</a:t>
            </a:r>
          </a:p>
          <a:p>
            <a:endParaRPr lang="fr-FR" sz="1200" b="0" i="0" kern="1200" dirty="0">
              <a:solidFill>
                <a:schemeClr val="tx1"/>
              </a:solidFill>
              <a:effectLst/>
              <a:latin typeface="+mn-lt"/>
              <a:ea typeface="+mn-ea"/>
              <a:cs typeface="+mn-cs"/>
            </a:endParaRP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Chantier</a:t>
            </a:r>
            <a:r>
              <a:rPr lang="fr-FR" sz="1200" b="0" i="0" kern="1200" baseline="0" dirty="0">
                <a:solidFill>
                  <a:schemeClr val="tx1"/>
                </a:solidFill>
                <a:effectLst/>
                <a:latin typeface="+mn-lt"/>
                <a:ea typeface="+mn-ea"/>
                <a:cs typeface="+mn-cs"/>
              </a:rPr>
              <a:t> de grande ampleur pour la plupart des entreprise FR qui doivent se mette en </a:t>
            </a:r>
            <a:r>
              <a:rPr lang="fr-FR" sz="1200" b="0" i="0" kern="1200" baseline="0" dirty="0" err="1">
                <a:solidFill>
                  <a:schemeClr val="tx1"/>
                </a:solidFill>
                <a:effectLst/>
                <a:latin typeface="+mn-lt"/>
                <a:ea typeface="+mn-ea"/>
                <a:cs typeface="+mn-cs"/>
              </a:rPr>
              <a:t>conformitée</a:t>
            </a:r>
            <a:r>
              <a:rPr lang="fr-FR" sz="1200" b="0" i="0" kern="1200" baseline="0" dirty="0">
                <a:solidFill>
                  <a:schemeClr val="tx1"/>
                </a:solidFill>
                <a:effectLst/>
                <a:latin typeface="+mn-lt"/>
                <a:ea typeface="+mn-ea"/>
                <a:cs typeface="+mn-cs"/>
              </a:rPr>
              <a:t> en quelques mois</a:t>
            </a:r>
            <a:endParaRPr lang="fr-FR" dirty="0"/>
          </a:p>
        </p:txBody>
      </p:sp>
      <p:sp>
        <p:nvSpPr>
          <p:cNvPr id="4" name="Espace réservé du numéro de diapositive 3"/>
          <p:cNvSpPr>
            <a:spLocks noGrp="1"/>
          </p:cNvSpPr>
          <p:nvPr>
            <p:ph type="sldNum" sz="quarter" idx="10"/>
          </p:nvPr>
        </p:nvSpPr>
        <p:spPr/>
        <p:txBody>
          <a:bodyPr/>
          <a:lstStyle/>
          <a:p>
            <a:fld id="{6B2CCC63-3DDE-2642-A33D-9CEEC97E9AB8}" type="slidenum">
              <a:rPr lang="fr-FR" smtClean="0"/>
              <a:t>5</a:t>
            </a:fld>
            <a:endParaRPr lang="fr-FR"/>
          </a:p>
        </p:txBody>
      </p:sp>
    </p:spTree>
    <p:extLst>
      <p:ext uri="{BB962C8B-B14F-4D97-AF65-F5344CB8AC3E}">
        <p14:creationId xmlns:p14="http://schemas.microsoft.com/office/powerpoint/2010/main" val="19871781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sz="1200" b="0" i="0" kern="1200" dirty="0">
                <a:solidFill>
                  <a:schemeClr val="tx1"/>
                </a:solidFill>
                <a:effectLst/>
                <a:latin typeface="+mn-lt"/>
                <a:ea typeface="+mn-ea"/>
                <a:cs typeface="+mn-cs"/>
              </a:rPr>
              <a:t>Le RGPD comporte quatre principes majeurs :</a:t>
            </a:r>
          </a:p>
          <a:p>
            <a:endParaRPr lang="fr-FR" sz="1200" b="0" i="0" kern="1200" dirty="0">
              <a:solidFill>
                <a:schemeClr val="tx1"/>
              </a:solidFill>
              <a:effectLst/>
              <a:latin typeface="+mn-lt"/>
              <a:ea typeface="+mn-ea"/>
              <a:cs typeface="+mn-cs"/>
            </a:endParaRPr>
          </a:p>
          <a:p>
            <a:pPr marL="171450" indent="-171450">
              <a:buFontTx/>
              <a:buChar char="-"/>
            </a:pPr>
            <a:r>
              <a:rPr lang="fr-FR" sz="1200" b="0" i="0" kern="1200" dirty="0">
                <a:solidFill>
                  <a:schemeClr val="tx1"/>
                </a:solidFill>
                <a:effectLst/>
                <a:latin typeface="+mn-lt"/>
                <a:ea typeface="+mn-ea"/>
                <a:cs typeface="+mn-cs"/>
              </a:rPr>
              <a:t>Le principe du consentement : chaque client ou citoyen doit donner son accord pour la collecte de ses données personnelles.</a:t>
            </a:r>
          </a:p>
          <a:p>
            <a:pPr marL="171450" indent="-171450">
              <a:buFontTx/>
              <a:buChar char="-"/>
            </a:pPr>
            <a:endParaRPr lang="fr-FR" sz="1200" b="0" i="0" kern="1200" dirty="0">
              <a:solidFill>
                <a:schemeClr val="tx1"/>
              </a:solidFill>
              <a:effectLst/>
              <a:latin typeface="+mn-lt"/>
              <a:ea typeface="+mn-ea"/>
              <a:cs typeface="+mn-cs"/>
            </a:endParaRPr>
          </a:p>
          <a:p>
            <a:pPr marL="171450" indent="-171450">
              <a:buFontTx/>
              <a:buChar char="-"/>
            </a:pPr>
            <a:r>
              <a:rPr lang="fr-FR" sz="1200" b="0" i="0" kern="1200" dirty="0">
                <a:solidFill>
                  <a:schemeClr val="tx1"/>
                </a:solidFill>
                <a:effectLst/>
                <a:latin typeface="+mn-lt"/>
                <a:ea typeface="+mn-ea"/>
                <a:cs typeface="+mn-cs"/>
              </a:rPr>
              <a:t>Le principe du droit à l’oubli : toute entreprise collectant des données personnelles doit les effacer dans les plus brefs délais, au cas où le citoyen ou client en effectue la demande. Toute personne peut également s’opposer au profilage, qui consiste à utiliser des données personnelles pour analyser ou prédire des éléments comme l’état de santé, les préférences personnelles, le comportement ou encore les déplacements.</a:t>
            </a:r>
          </a:p>
          <a:p>
            <a:pPr marL="171450" indent="-171450">
              <a:buFontTx/>
              <a:buChar char="-"/>
            </a:pPr>
            <a:endParaRPr lang="fr-FR" sz="1200" b="0" i="0" kern="1200" dirty="0">
              <a:solidFill>
                <a:schemeClr val="tx1"/>
              </a:solidFill>
              <a:effectLst/>
              <a:latin typeface="+mn-lt"/>
              <a:ea typeface="+mn-ea"/>
              <a:cs typeface="+mn-cs"/>
            </a:endParaRPr>
          </a:p>
          <a:p>
            <a:pPr marL="171450" indent="-171450">
              <a:buFontTx/>
              <a:buChar char="-"/>
            </a:pPr>
            <a:r>
              <a:rPr lang="fr-FR" sz="1200" b="0" i="0" kern="1200" dirty="0">
                <a:solidFill>
                  <a:schemeClr val="tx1"/>
                </a:solidFill>
                <a:effectLst/>
                <a:latin typeface="+mn-lt"/>
                <a:ea typeface="+mn-ea"/>
                <a:cs typeface="+mn-cs"/>
              </a:rPr>
              <a:t>Le principe du droit à la portabilité des données personnelles : toute personne pourra obtenir ses données personnelles dans un format lisible et structuré. Le transfert desdites données vers d’autres acteurs devra être favorisé, si tant est que cela soit techniquement possible. Cela peut concerne les changements d’opérateur de téléphonie, de fournisseur d’accès à internet, d’assurance santé…</a:t>
            </a:r>
          </a:p>
          <a:p>
            <a:pPr marL="171450" indent="-171450">
              <a:buFontTx/>
              <a:buChar char="-"/>
            </a:pPr>
            <a:endParaRPr lang="fr-FR" sz="1200" b="0" i="0" kern="1200" dirty="0">
              <a:solidFill>
                <a:schemeClr val="tx1"/>
              </a:solidFill>
              <a:effectLst/>
              <a:latin typeface="+mn-lt"/>
              <a:ea typeface="+mn-ea"/>
              <a:cs typeface="+mn-cs"/>
            </a:endParaRPr>
          </a:p>
          <a:p>
            <a:pPr marL="171450" indent="-171450">
              <a:buFontTx/>
              <a:buChar char="-"/>
            </a:pPr>
            <a:r>
              <a:rPr lang="fr-FR" sz="1200" b="0" i="0" kern="1200" dirty="0">
                <a:solidFill>
                  <a:schemeClr val="tx1"/>
                </a:solidFill>
                <a:effectLst/>
                <a:latin typeface="+mn-lt"/>
                <a:ea typeface="+mn-ea"/>
                <a:cs typeface="+mn-cs"/>
              </a:rPr>
              <a:t>Le principe du droit à l’information en cas de piratage des données personnelles dans un délai de 72 heures. Chaque personne peut demander et obtenir les logs du piratage.</a:t>
            </a:r>
          </a:p>
          <a:p>
            <a:pPr marL="171450" indent="-171450">
              <a:buFontTx/>
              <a:buChar char="-"/>
            </a:pPr>
            <a:endParaRPr lang="fr-FR" sz="1200" b="0" i="0" kern="1200" dirty="0">
              <a:solidFill>
                <a:schemeClr val="tx1"/>
              </a:solidFill>
              <a:effectLst/>
              <a:latin typeface="+mn-lt"/>
              <a:ea typeface="+mn-ea"/>
              <a:cs typeface="+mn-cs"/>
            </a:endParaRPr>
          </a:p>
          <a:p>
            <a:endParaRPr lang="fr-FR" dirty="0"/>
          </a:p>
          <a:p>
            <a:endParaRPr lang="fr-FR" dirty="0"/>
          </a:p>
        </p:txBody>
      </p:sp>
      <p:sp>
        <p:nvSpPr>
          <p:cNvPr id="4" name="Espace réservé du numéro de diapositive 3"/>
          <p:cNvSpPr>
            <a:spLocks noGrp="1"/>
          </p:cNvSpPr>
          <p:nvPr>
            <p:ph type="sldNum" sz="quarter" idx="10"/>
          </p:nvPr>
        </p:nvSpPr>
        <p:spPr/>
        <p:txBody>
          <a:bodyPr/>
          <a:lstStyle/>
          <a:p>
            <a:fld id="{6B2CCC63-3DDE-2642-A33D-9CEEC97E9AB8}" type="slidenum">
              <a:rPr lang="fr-FR" smtClean="0"/>
              <a:t>6</a:t>
            </a:fld>
            <a:endParaRPr lang="fr-FR"/>
          </a:p>
        </p:txBody>
      </p:sp>
    </p:spTree>
    <p:extLst>
      <p:ext uri="{BB962C8B-B14F-4D97-AF65-F5344CB8AC3E}">
        <p14:creationId xmlns:p14="http://schemas.microsoft.com/office/powerpoint/2010/main" val="12580520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B2CCC63-3DDE-2642-A33D-9CEEC97E9AB8}" type="slidenum">
              <a:rPr lang="fr-FR" smtClean="0"/>
              <a:t>7</a:t>
            </a:fld>
            <a:endParaRPr lang="fr-FR"/>
          </a:p>
        </p:txBody>
      </p:sp>
    </p:spTree>
    <p:extLst>
      <p:ext uri="{BB962C8B-B14F-4D97-AF65-F5344CB8AC3E}">
        <p14:creationId xmlns:p14="http://schemas.microsoft.com/office/powerpoint/2010/main" val="31590083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a:solidFill>
                  <a:schemeClr val="tx1"/>
                </a:solidFill>
                <a:effectLst/>
                <a:latin typeface="+mn-lt"/>
                <a:ea typeface="+mn-ea"/>
                <a:cs typeface="+mn-cs"/>
              </a:rPr>
              <a:t>- Recenser de façon précise vos traitements de données personnelles</a:t>
            </a:r>
          </a:p>
          <a:p>
            <a:pPr marL="171450" indent="-171450">
              <a:buFontTx/>
              <a:buChar char="-"/>
            </a:pPr>
            <a:r>
              <a:rPr lang="fr-FR" sz="1200" b="0" i="0" kern="1200" dirty="0">
                <a:solidFill>
                  <a:schemeClr val="tx1"/>
                </a:solidFill>
                <a:effectLst/>
                <a:latin typeface="+mn-lt"/>
                <a:ea typeface="+mn-ea"/>
                <a:cs typeface="+mn-cs"/>
              </a:rPr>
              <a:t>Pour mesurer concrètement l’impact du règlement européen sur la protection des données que vous traitez et les Classer</a:t>
            </a:r>
          </a:p>
          <a:p>
            <a:pPr marL="171450" indent="-171450">
              <a:buFontTx/>
              <a:buChar char="-"/>
            </a:pPr>
            <a:r>
              <a:rPr lang="fr-FR" sz="1200" b="0" i="0" kern="1200" dirty="0">
                <a:solidFill>
                  <a:schemeClr val="tx1"/>
                </a:solidFill>
                <a:effectLst/>
                <a:latin typeface="+mn-lt"/>
                <a:ea typeface="+mn-ea"/>
                <a:cs typeface="+mn-cs"/>
              </a:rPr>
              <a:t>Clarifier pour faire le point en interne et avoir de la </a:t>
            </a:r>
            <a:r>
              <a:rPr lang="fr-FR" sz="1200" b="0" i="0" kern="1200" dirty="0" err="1">
                <a:solidFill>
                  <a:schemeClr val="tx1"/>
                </a:solidFill>
                <a:effectLst/>
                <a:latin typeface="+mn-lt"/>
                <a:ea typeface="+mn-ea"/>
                <a:cs typeface="+mn-cs"/>
              </a:rPr>
              <a:t>visiblité</a:t>
            </a:r>
            <a:endParaRPr lang="fr-FR" sz="1200" b="0" i="0" kern="1200" dirty="0">
              <a:solidFill>
                <a:schemeClr val="tx1"/>
              </a:solidFill>
              <a:effectLst/>
              <a:latin typeface="+mn-lt"/>
              <a:ea typeface="+mn-ea"/>
              <a:cs typeface="+mn-cs"/>
            </a:endParaRPr>
          </a:p>
          <a:p>
            <a:pPr marL="171450" indent="-171450">
              <a:buFontTx/>
              <a:buChar char="-"/>
            </a:pPr>
            <a:r>
              <a:rPr lang="fr-FR" sz="1200" b="0" i="0" kern="1200" dirty="0" err="1">
                <a:solidFill>
                  <a:schemeClr val="tx1"/>
                </a:solidFill>
                <a:effectLst/>
                <a:latin typeface="+mn-lt"/>
                <a:ea typeface="+mn-ea"/>
                <a:cs typeface="+mn-cs"/>
              </a:rPr>
              <a:t>Processer</a:t>
            </a:r>
            <a:r>
              <a:rPr lang="fr-FR" sz="1200" b="0" i="0" kern="1200" dirty="0">
                <a:solidFill>
                  <a:schemeClr val="tx1"/>
                </a:solidFill>
                <a:effectLst/>
                <a:latin typeface="+mn-lt"/>
                <a:ea typeface="+mn-ea"/>
                <a:cs typeface="+mn-cs"/>
              </a:rPr>
              <a:t> par exemple les différents filiales</a:t>
            </a:r>
            <a:endParaRPr lang="fr-FR" dirty="0"/>
          </a:p>
        </p:txBody>
      </p:sp>
      <p:sp>
        <p:nvSpPr>
          <p:cNvPr id="4" name="Espace réservé du numéro de diapositive 3"/>
          <p:cNvSpPr>
            <a:spLocks noGrp="1"/>
          </p:cNvSpPr>
          <p:nvPr>
            <p:ph type="sldNum" sz="quarter" idx="10"/>
          </p:nvPr>
        </p:nvSpPr>
        <p:spPr/>
        <p:txBody>
          <a:bodyPr/>
          <a:lstStyle/>
          <a:p>
            <a:fld id="{6B2CCC63-3DDE-2642-A33D-9CEEC97E9AB8}" type="slidenum">
              <a:rPr lang="fr-FR" smtClean="0"/>
              <a:t>9</a:t>
            </a:fld>
            <a:endParaRPr lang="fr-FR"/>
          </a:p>
        </p:txBody>
      </p:sp>
    </p:spTree>
    <p:extLst>
      <p:ext uri="{BB962C8B-B14F-4D97-AF65-F5344CB8AC3E}">
        <p14:creationId xmlns:p14="http://schemas.microsoft.com/office/powerpoint/2010/main" val="10092037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50" indent="-171450">
              <a:buFontTx/>
              <a:buChar char="-"/>
            </a:pPr>
            <a:r>
              <a:rPr lang="fr-FR" sz="1200" b="0" i="0" kern="1200" dirty="0">
                <a:solidFill>
                  <a:schemeClr val="tx1"/>
                </a:solidFill>
                <a:effectLst/>
                <a:latin typeface="+mn-lt"/>
                <a:ea typeface="+mn-ea"/>
                <a:cs typeface="+mn-cs"/>
              </a:rPr>
              <a:t>Identifiez les actions à mener pour vous conformer aux obligations actuelles et à venir</a:t>
            </a:r>
          </a:p>
          <a:p>
            <a:pPr marL="171450" indent="-171450">
              <a:buFontTx/>
              <a:buChar char="-"/>
            </a:pPr>
            <a:r>
              <a:rPr lang="fr-FR" sz="1200" b="0" i="0" kern="1200" dirty="0">
                <a:solidFill>
                  <a:schemeClr val="tx1"/>
                </a:solidFill>
                <a:effectLst/>
                <a:latin typeface="+mn-lt"/>
                <a:ea typeface="+mn-ea"/>
                <a:cs typeface="+mn-cs"/>
              </a:rPr>
              <a:t>Priorisez ces actions au regard des risques que font peser vos traitements sur les droits et les libertés des personnes concernées</a:t>
            </a:r>
          </a:p>
          <a:p>
            <a:pPr marL="171450" indent="-171450">
              <a:buFontTx/>
              <a:buChar char="-"/>
            </a:pPr>
            <a:r>
              <a:rPr lang="fr-FR" sz="1200" b="0" i="0" kern="1200" dirty="0">
                <a:solidFill>
                  <a:schemeClr val="tx1"/>
                </a:solidFill>
                <a:effectLst/>
                <a:latin typeface="+mn-lt"/>
                <a:ea typeface="+mn-ea"/>
                <a:cs typeface="+mn-cs"/>
              </a:rPr>
              <a:t>Estimer les risques financiers et l’impact sur l’image</a:t>
            </a:r>
            <a:endParaRPr lang="fr-FR" dirty="0"/>
          </a:p>
        </p:txBody>
      </p:sp>
      <p:sp>
        <p:nvSpPr>
          <p:cNvPr id="4" name="Espace réservé du numéro de diapositive 3"/>
          <p:cNvSpPr>
            <a:spLocks noGrp="1"/>
          </p:cNvSpPr>
          <p:nvPr>
            <p:ph type="sldNum" sz="quarter" idx="10"/>
          </p:nvPr>
        </p:nvSpPr>
        <p:spPr/>
        <p:txBody>
          <a:bodyPr/>
          <a:lstStyle/>
          <a:p>
            <a:fld id="{6B2CCC63-3DDE-2642-A33D-9CEEC97E9AB8}" type="slidenum">
              <a:rPr lang="fr-FR" smtClean="0"/>
              <a:t>10</a:t>
            </a:fld>
            <a:endParaRPr lang="fr-FR"/>
          </a:p>
        </p:txBody>
      </p:sp>
    </p:spTree>
    <p:extLst>
      <p:ext uri="{BB962C8B-B14F-4D97-AF65-F5344CB8AC3E}">
        <p14:creationId xmlns:p14="http://schemas.microsoft.com/office/powerpoint/2010/main" val="35837101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171450" indent="-171450">
              <a:buFontTx/>
              <a:buChar char="-"/>
            </a:pPr>
            <a:r>
              <a:rPr lang="fr-FR" sz="1200" b="0" i="0" kern="1200" dirty="0">
                <a:solidFill>
                  <a:schemeClr val="tx1"/>
                </a:solidFill>
                <a:effectLst/>
                <a:latin typeface="+mn-lt"/>
                <a:ea typeface="+mn-ea"/>
                <a:cs typeface="+mn-cs"/>
              </a:rPr>
              <a:t>Vous avez identifié des traitements de données personnelles susceptibles d'engendrer des risques élevés pour les droits et libertés des personnes concernées</a:t>
            </a:r>
          </a:p>
          <a:p>
            <a:pPr marL="171450" indent="-171450">
              <a:buFontTx/>
              <a:buChar char="-"/>
            </a:pPr>
            <a:r>
              <a:rPr lang="fr-FR" sz="1200" b="0" i="0" kern="1200" dirty="0">
                <a:solidFill>
                  <a:schemeClr val="tx1"/>
                </a:solidFill>
                <a:effectLst/>
                <a:latin typeface="+mn-lt"/>
                <a:ea typeface="+mn-ea"/>
                <a:cs typeface="+mn-cs"/>
              </a:rPr>
              <a:t>Vous devrez mener, pour chacun de ces traitements, une analyse d'impact sur la protection des données (PIA)</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fr-FR" sz="1200" b="0" i="0" kern="1200" dirty="0">
                <a:solidFill>
                  <a:schemeClr val="tx1"/>
                </a:solidFill>
                <a:effectLst/>
                <a:latin typeface="+mn-lt"/>
                <a:ea typeface="+mn-ea"/>
                <a:cs typeface="+mn-cs"/>
              </a:rPr>
              <a:t>Pour accompagner les professionnels dans leurs analyses d’impact sur la protection des données, la CNIL met à disposition un logiciel libre PIA</a:t>
            </a:r>
          </a:p>
          <a:p>
            <a:pPr marL="171450" indent="-171450">
              <a:buFontTx/>
              <a:buChar char="-"/>
            </a:pPr>
            <a:endParaRPr lang="fr-FR" dirty="0"/>
          </a:p>
        </p:txBody>
      </p:sp>
      <p:sp>
        <p:nvSpPr>
          <p:cNvPr id="4" name="Espace réservé du numéro de diapositive 3"/>
          <p:cNvSpPr>
            <a:spLocks noGrp="1"/>
          </p:cNvSpPr>
          <p:nvPr>
            <p:ph type="sldNum" sz="quarter" idx="10"/>
          </p:nvPr>
        </p:nvSpPr>
        <p:spPr/>
        <p:txBody>
          <a:bodyPr/>
          <a:lstStyle/>
          <a:p>
            <a:fld id="{6B2CCC63-3DDE-2642-A33D-9CEEC97E9AB8}" type="slidenum">
              <a:rPr lang="fr-FR" smtClean="0"/>
              <a:t>11</a:t>
            </a:fld>
            <a:endParaRPr lang="fr-FR"/>
          </a:p>
        </p:txBody>
      </p:sp>
    </p:spTree>
    <p:extLst>
      <p:ext uri="{BB962C8B-B14F-4D97-AF65-F5344CB8AC3E}">
        <p14:creationId xmlns:p14="http://schemas.microsoft.com/office/powerpoint/2010/main" val="14003734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Organiser les processus internes</a:t>
            </a:r>
          </a:p>
          <a:p>
            <a:endParaRPr lang="fr-FR" dirty="0"/>
          </a:p>
          <a:p>
            <a:pPr marL="171450" indent="-171450">
              <a:buFontTx/>
              <a:buChar char="-"/>
            </a:pPr>
            <a:r>
              <a:rPr lang="fr-FR" sz="1200" b="0" i="0" kern="1200" dirty="0">
                <a:solidFill>
                  <a:schemeClr val="tx1"/>
                </a:solidFill>
                <a:effectLst/>
                <a:latin typeface="+mn-lt"/>
                <a:ea typeface="+mn-ea"/>
                <a:cs typeface="+mn-cs"/>
              </a:rPr>
              <a:t>Pour assurer un haut niveau de protection des données personnelles en permanence, </a:t>
            </a:r>
          </a:p>
          <a:p>
            <a:pPr marL="171450" indent="-171450">
              <a:buFontTx/>
              <a:buChar char="-"/>
            </a:pPr>
            <a:r>
              <a:rPr lang="fr-FR" sz="1200" b="0" i="0" kern="1200" dirty="0">
                <a:solidFill>
                  <a:schemeClr val="tx1"/>
                </a:solidFill>
                <a:effectLst/>
                <a:latin typeface="+mn-lt"/>
                <a:ea typeface="+mn-ea"/>
                <a:cs typeface="+mn-cs"/>
              </a:rPr>
              <a:t>Mettre en place des procédures internes qui garantissent la prise en compte de la protection des données à tout moment, </a:t>
            </a:r>
          </a:p>
          <a:p>
            <a:pPr marL="171450" indent="-171450">
              <a:buFontTx/>
              <a:buChar char="-"/>
            </a:pPr>
            <a:r>
              <a:rPr lang="fr-FR" sz="1200" b="0" i="0" kern="1200" dirty="0">
                <a:solidFill>
                  <a:schemeClr val="tx1"/>
                </a:solidFill>
                <a:effectLst/>
                <a:latin typeface="+mn-lt"/>
                <a:ea typeface="+mn-ea"/>
                <a:cs typeface="+mn-cs"/>
              </a:rPr>
              <a:t>Prendre en compte l’ensemble des événements qui peuvent survenir au cours de la vie d’un traitement (ex : faille de sécurité, gestion des demande de rectification ou d’accès, modification des données collectées, changement de prestataire). </a:t>
            </a:r>
            <a:endParaRPr lang="fr-FR" dirty="0"/>
          </a:p>
        </p:txBody>
      </p:sp>
      <p:sp>
        <p:nvSpPr>
          <p:cNvPr id="4" name="Espace réservé du numéro de diapositive 3"/>
          <p:cNvSpPr>
            <a:spLocks noGrp="1"/>
          </p:cNvSpPr>
          <p:nvPr>
            <p:ph type="sldNum" sz="quarter" idx="10"/>
          </p:nvPr>
        </p:nvSpPr>
        <p:spPr/>
        <p:txBody>
          <a:bodyPr/>
          <a:lstStyle/>
          <a:p>
            <a:fld id="{6B2CCC63-3DDE-2642-A33D-9CEEC97E9AB8}" type="slidenum">
              <a:rPr lang="fr-FR" smtClean="0"/>
              <a:t>12</a:t>
            </a:fld>
            <a:endParaRPr lang="fr-FR"/>
          </a:p>
        </p:txBody>
      </p:sp>
    </p:spTree>
    <p:extLst>
      <p:ext uri="{BB962C8B-B14F-4D97-AF65-F5344CB8AC3E}">
        <p14:creationId xmlns:p14="http://schemas.microsoft.com/office/powerpoint/2010/main" val="23709213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sz="1200" b="0" i="0" kern="1200" dirty="0">
                <a:solidFill>
                  <a:schemeClr val="tx1"/>
                </a:solidFill>
                <a:effectLst/>
                <a:latin typeface="+mn-lt"/>
                <a:ea typeface="+mn-ea"/>
                <a:cs typeface="+mn-cs"/>
              </a:rPr>
              <a:t>Pour prouver votre conformité au règlement, vous devez constituer et regrouper la documentation nécessaire. </a:t>
            </a:r>
          </a:p>
          <a:p>
            <a:endParaRPr lang="fr-FR" sz="1200" b="0" i="0" kern="1200" dirty="0">
              <a:solidFill>
                <a:schemeClr val="tx1"/>
              </a:solidFill>
              <a:effectLst/>
              <a:latin typeface="+mn-lt"/>
              <a:ea typeface="+mn-ea"/>
              <a:cs typeface="+mn-cs"/>
            </a:endParaRPr>
          </a:p>
          <a:p>
            <a:r>
              <a:rPr lang="fr-FR" sz="1200" b="0" i="0" kern="1200" dirty="0">
                <a:solidFill>
                  <a:schemeClr val="tx1"/>
                </a:solidFill>
                <a:effectLst/>
                <a:latin typeface="+mn-lt"/>
                <a:ea typeface="+mn-ea"/>
                <a:cs typeface="+mn-cs"/>
              </a:rPr>
              <a:t>Les actions et documents réalisés à chaque étape doivent être réexaminés et actualisés régulièrement pour assurer une protection des données en continu.</a:t>
            </a:r>
            <a:endParaRPr lang="fr-FR" dirty="0"/>
          </a:p>
        </p:txBody>
      </p:sp>
      <p:sp>
        <p:nvSpPr>
          <p:cNvPr id="4" name="Espace réservé du numéro de diapositive 3"/>
          <p:cNvSpPr>
            <a:spLocks noGrp="1"/>
          </p:cNvSpPr>
          <p:nvPr>
            <p:ph type="sldNum" sz="quarter" idx="10"/>
          </p:nvPr>
        </p:nvSpPr>
        <p:spPr/>
        <p:txBody>
          <a:bodyPr/>
          <a:lstStyle/>
          <a:p>
            <a:fld id="{6B2CCC63-3DDE-2642-A33D-9CEEC97E9AB8}" type="slidenum">
              <a:rPr lang="fr-FR" smtClean="0"/>
              <a:t>13</a:t>
            </a:fld>
            <a:endParaRPr lang="fr-FR"/>
          </a:p>
        </p:txBody>
      </p:sp>
    </p:spTree>
    <p:extLst>
      <p:ext uri="{BB962C8B-B14F-4D97-AF65-F5344CB8AC3E}">
        <p14:creationId xmlns:p14="http://schemas.microsoft.com/office/powerpoint/2010/main" val="41559242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fr-FR"/>
              <a:t>Modifiez le style du titre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29848626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p>
            <a:pPr lvl="0"/>
            <a:r>
              <a:rPr lang="fr-FR"/>
              <a:t>Modifier les styles du texte du masque
Deuxième niveau
Troisième niveau
Quatrième niveau
Cinquième niveau</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3883566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fr-FR"/>
              <a:t>Modifier les styles du texte du masque
Deuxième niveau
Troisième niveau
Quatrième niveau
Cinquième niveau</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812256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Modifier les styles du texte du masque
Deuxième niveau
Troisième niveau
Quatrième niveau
Cinquième niveau</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692701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fr-FR"/>
              <a:t>Modifiez le style du titre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
Deuxième niveau
Troisième niveau
Quatrième niveau
Cinquième niveau</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2606411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fr-FR"/>
              <a:t>Modifier les styles du texte du masque
Deuxième niveau
Troisième niveau
Quatrième niveau
Cinquième niveau</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fr-FR"/>
              <a:t>Modifier les styles du texte du masque
Deuxième niveau
Troisième niveau
Quatrième niveau
Cinquième niveau</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10/21/2020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8386149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fr-FR"/>
              <a:t>Modifiez le style du titre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
Deuxième niveau
Troisième niveau
Quatrième niveau
Cinquième niveau</a:t>
            </a:r>
            <a:endParaRPr lang="en-US" dirty="0"/>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fr-FR"/>
              <a:t>Modifier les styles du texte du masque
Deuxième niveau
Troisième niveau
Quatrième niveau
Cinquième niveau</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
Deuxième niveau
Troisième niveau
Quatrième niveau
Cinquième niveau</a:t>
            </a:r>
            <a:endParaRPr lang="en-US" dirty="0"/>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fr-FR"/>
              <a:t>Modifier les styles du texte du masque
Deuxième niveau
Troisième niveau
Quatrième niveau
Cinquième niveau</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10/21/2020</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534128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fr-FR"/>
              <a:t>Modifiez le style du titre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10/21/2020</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28071725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10/21/2020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2279022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fr-FR"/>
              <a:t>Modifiez le style du titre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fr-FR"/>
              <a:t>Modifier les styles du texte du masque
Deuxième niveau
Troisième niveau
Quatrième niveau
Cinquième niveau</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
Deuxième niveau
Troisième niveau
Quatrième niveau
Cinquième niveau</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10/21/2020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2066427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fr-FR"/>
              <a:t>Modifiez le style du titre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
Deuxième niveau
Troisième niveau
Quatrième niveau
Cinquième niveau</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10/21/2020</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40830352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fr-FR"/>
              <a:t>Modifier les styles du texte du masque
Deuxième niveau
Troisième niveau
Quatrième niveau
Cinquième niveau</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10/21/2020</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‹N°›</a:t>
            </a:fld>
            <a:endParaRPr lang="en-US" dirty="0"/>
          </a:p>
        </p:txBody>
      </p:sp>
    </p:spTree>
    <p:extLst>
      <p:ext uri="{BB962C8B-B14F-4D97-AF65-F5344CB8AC3E}">
        <p14:creationId xmlns:p14="http://schemas.microsoft.com/office/powerpoint/2010/main" val="1656920911"/>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9.tiff"/><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image" Target="../media/image10.tiff"/><Relationship Id="rId7" Type="http://schemas.openxmlformats.org/officeDocument/2006/relationships/diagramQuickStyle" Target="../diagrams/quickStyle5.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image" Target="../media/image11.tiff"/><Relationship Id="rId9" Type="http://schemas.microsoft.com/office/2007/relationships/diagramDrawing" Target="../diagrams/drawing5.xml"/></Relationships>
</file>

<file path=ppt/slides/_rels/slide12.xml.rels><?xml version="1.0" encoding="UTF-8" standalone="yes"?>
<Relationships xmlns="http://schemas.openxmlformats.org/package/2006/relationships"><Relationship Id="rId8" Type="http://schemas.openxmlformats.org/officeDocument/2006/relationships/image" Target="../media/image12.tiff"/><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tiff"/></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youtube.com/watch?v=u4M5lVYv3UI" TargetMode="External"/><Relationship Id="rId5" Type="http://schemas.openxmlformats.org/officeDocument/2006/relationships/hyperlink" Target="https://www.youtube.com/watch?v=OUMGp3HHel4" TargetMode="External"/><Relationship Id="rId4" Type="http://schemas.openxmlformats.org/officeDocument/2006/relationships/image" Target="../media/image5.tif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7.tiff"/><Relationship Id="rId7" Type="http://schemas.openxmlformats.org/officeDocument/2006/relationships/diagramColors" Target="../diagrams/colors2.xml"/><Relationship Id="rId2" Type="http://schemas.openxmlformats.org/officeDocument/2006/relationships/image" Target="../media/image6.tiff"/><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8.tiff"/><Relationship Id="rId7" Type="http://schemas.openxmlformats.org/officeDocument/2006/relationships/diagramColors" Target="../diagrams/colors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6F8C6CC-1593-F546-8772-86DB528A9C8A}"/>
              </a:ext>
            </a:extLst>
          </p:cNvPr>
          <p:cNvSpPr>
            <a:spLocks noGrp="1"/>
          </p:cNvSpPr>
          <p:nvPr>
            <p:ph type="ctrTitle"/>
          </p:nvPr>
        </p:nvSpPr>
        <p:spPr/>
        <p:txBody>
          <a:bodyPr/>
          <a:lstStyle/>
          <a:p>
            <a:r>
              <a:rPr lang="fr-FR"/>
              <a:t>LE </a:t>
            </a:r>
            <a:r>
              <a:rPr lang="fr-FR" b="1" dirty="0"/>
              <a:t>RGPD</a:t>
            </a:r>
            <a:r>
              <a:rPr lang="fr-FR" dirty="0"/>
              <a:t> </a:t>
            </a:r>
            <a:br>
              <a:rPr lang="fr-FR" dirty="0"/>
            </a:br>
            <a:r>
              <a:rPr lang="fr-FR" dirty="0"/>
              <a:t>EN APPLICATION</a:t>
            </a:r>
          </a:p>
        </p:txBody>
      </p:sp>
      <p:sp>
        <p:nvSpPr>
          <p:cNvPr id="3" name="Sous-titre 2">
            <a:extLst>
              <a:ext uri="{FF2B5EF4-FFF2-40B4-BE49-F238E27FC236}">
                <a16:creationId xmlns:a16="http://schemas.microsoft.com/office/drawing/2014/main" id="{63C8F932-D799-684D-BC3F-477DF1C6D542}"/>
              </a:ext>
            </a:extLst>
          </p:cNvPr>
          <p:cNvSpPr>
            <a:spLocks noGrp="1"/>
          </p:cNvSpPr>
          <p:nvPr>
            <p:ph type="subTitle" idx="1"/>
          </p:nvPr>
        </p:nvSpPr>
        <p:spPr/>
        <p:txBody>
          <a:bodyPr/>
          <a:lstStyle/>
          <a:p>
            <a:endParaRPr lang="fr-FR" dirty="0"/>
          </a:p>
        </p:txBody>
      </p:sp>
      <p:pic>
        <p:nvPicPr>
          <p:cNvPr id="4" name="Image 3">
            <a:extLst>
              <a:ext uri="{FF2B5EF4-FFF2-40B4-BE49-F238E27FC236}">
                <a16:creationId xmlns:a16="http://schemas.microsoft.com/office/drawing/2014/main" id="{2A5F1B72-4DF6-A347-8E38-DAC205166FF0}"/>
              </a:ext>
            </a:extLst>
          </p:cNvPr>
          <p:cNvPicPr>
            <a:picLocks noChangeAspect="1"/>
          </p:cNvPicPr>
          <p:nvPr/>
        </p:nvPicPr>
        <p:blipFill>
          <a:blip r:embed="rId2"/>
          <a:stretch>
            <a:fillRect/>
          </a:stretch>
        </p:blipFill>
        <p:spPr>
          <a:xfrm>
            <a:off x="9271000" y="2719526"/>
            <a:ext cx="2921000" cy="1635760"/>
          </a:xfrm>
          <a:prstGeom prst="rect">
            <a:avLst/>
          </a:prstGeom>
        </p:spPr>
      </p:pic>
    </p:spTree>
    <p:extLst>
      <p:ext uri="{BB962C8B-B14F-4D97-AF65-F5344CB8AC3E}">
        <p14:creationId xmlns:p14="http://schemas.microsoft.com/office/powerpoint/2010/main" val="31766339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84FBBD1-4540-834B-9D2C-9E0B54D34193}"/>
              </a:ext>
            </a:extLst>
          </p:cNvPr>
          <p:cNvSpPr>
            <a:spLocks noGrp="1"/>
          </p:cNvSpPr>
          <p:nvPr>
            <p:ph type="title"/>
          </p:nvPr>
        </p:nvSpPr>
        <p:spPr/>
        <p:txBody>
          <a:bodyPr/>
          <a:lstStyle/>
          <a:p>
            <a:r>
              <a:rPr lang="fr-FR" dirty="0"/>
              <a:t>Comment s’y prendre?</a:t>
            </a:r>
          </a:p>
        </p:txBody>
      </p:sp>
      <p:sp>
        <p:nvSpPr>
          <p:cNvPr id="4" name="Ellipse 3">
            <a:extLst>
              <a:ext uri="{FF2B5EF4-FFF2-40B4-BE49-F238E27FC236}">
                <a16:creationId xmlns:a16="http://schemas.microsoft.com/office/drawing/2014/main" id="{71075DD5-B6F9-874D-93A3-697EA95C136F}"/>
              </a:ext>
            </a:extLst>
          </p:cNvPr>
          <p:cNvSpPr/>
          <p:nvPr/>
        </p:nvSpPr>
        <p:spPr>
          <a:xfrm>
            <a:off x="3954780" y="720090"/>
            <a:ext cx="845820" cy="8458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b="1" dirty="0">
                <a:latin typeface="Calibri" panose="020F0502020204030204" pitchFamily="34" charset="0"/>
                <a:cs typeface="Calibri" panose="020F0502020204030204" pitchFamily="34" charset="0"/>
              </a:rPr>
              <a:t>3</a:t>
            </a:r>
            <a:endParaRPr lang="fr-FR" b="1" dirty="0">
              <a:latin typeface="Calibri" panose="020F0502020204030204" pitchFamily="34" charset="0"/>
              <a:cs typeface="Calibri" panose="020F0502020204030204" pitchFamily="34" charset="0"/>
            </a:endParaRPr>
          </a:p>
        </p:txBody>
      </p:sp>
      <p:sp>
        <p:nvSpPr>
          <p:cNvPr id="5" name="Rectangle à coins arrondis 4">
            <a:extLst>
              <a:ext uri="{FF2B5EF4-FFF2-40B4-BE49-F238E27FC236}">
                <a16:creationId xmlns:a16="http://schemas.microsoft.com/office/drawing/2014/main" id="{5BBDD0C3-A0D3-E74F-B304-00AA3BACD834}"/>
              </a:ext>
            </a:extLst>
          </p:cNvPr>
          <p:cNvSpPr/>
          <p:nvPr/>
        </p:nvSpPr>
        <p:spPr>
          <a:xfrm>
            <a:off x="5077188" y="800100"/>
            <a:ext cx="5943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600" dirty="0"/>
              <a:t>Prioriser</a:t>
            </a:r>
          </a:p>
        </p:txBody>
      </p:sp>
      <p:graphicFrame>
        <p:nvGraphicFramePr>
          <p:cNvPr id="3" name="Diagramme 2">
            <a:extLst>
              <a:ext uri="{FF2B5EF4-FFF2-40B4-BE49-F238E27FC236}">
                <a16:creationId xmlns:a16="http://schemas.microsoft.com/office/drawing/2014/main" id="{B94518E4-DA14-5B49-8E75-E2A3018658AB}"/>
              </a:ext>
            </a:extLst>
          </p:cNvPr>
          <p:cNvGraphicFramePr/>
          <p:nvPr>
            <p:extLst>
              <p:ext uri="{D42A27DB-BD31-4B8C-83A1-F6EECF244321}">
                <p14:modId xmlns:p14="http://schemas.microsoft.com/office/powerpoint/2010/main" val="223549008"/>
              </p:ext>
            </p:extLst>
          </p:nvPr>
        </p:nvGraphicFramePr>
        <p:xfrm>
          <a:off x="3611880" y="1123837"/>
          <a:ext cx="7978140" cy="53684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Image 5">
            <a:extLst>
              <a:ext uri="{FF2B5EF4-FFF2-40B4-BE49-F238E27FC236}">
                <a16:creationId xmlns:a16="http://schemas.microsoft.com/office/drawing/2014/main" id="{251BBB47-FF90-B04B-A45C-769523C9F0F7}"/>
              </a:ext>
            </a:extLst>
          </p:cNvPr>
          <p:cNvPicPr>
            <a:picLocks noChangeAspect="1"/>
          </p:cNvPicPr>
          <p:nvPr/>
        </p:nvPicPr>
        <p:blipFill>
          <a:blip r:embed="rId8"/>
          <a:stretch>
            <a:fillRect/>
          </a:stretch>
        </p:blipFill>
        <p:spPr>
          <a:xfrm>
            <a:off x="5854700" y="4491877"/>
            <a:ext cx="3492500" cy="2324100"/>
          </a:xfrm>
          <a:prstGeom prst="rect">
            <a:avLst/>
          </a:prstGeom>
        </p:spPr>
      </p:pic>
    </p:spTree>
    <p:extLst>
      <p:ext uri="{BB962C8B-B14F-4D97-AF65-F5344CB8AC3E}">
        <p14:creationId xmlns:p14="http://schemas.microsoft.com/office/powerpoint/2010/main" val="680868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84FBBD1-4540-834B-9D2C-9E0B54D34193}"/>
              </a:ext>
            </a:extLst>
          </p:cNvPr>
          <p:cNvSpPr>
            <a:spLocks noGrp="1"/>
          </p:cNvSpPr>
          <p:nvPr>
            <p:ph type="title"/>
          </p:nvPr>
        </p:nvSpPr>
        <p:spPr/>
        <p:txBody>
          <a:bodyPr/>
          <a:lstStyle/>
          <a:p>
            <a:r>
              <a:rPr lang="fr-FR" dirty="0"/>
              <a:t>Comment s’y prendre?</a:t>
            </a:r>
          </a:p>
        </p:txBody>
      </p:sp>
      <p:sp>
        <p:nvSpPr>
          <p:cNvPr id="4" name="Ellipse 3">
            <a:extLst>
              <a:ext uri="{FF2B5EF4-FFF2-40B4-BE49-F238E27FC236}">
                <a16:creationId xmlns:a16="http://schemas.microsoft.com/office/drawing/2014/main" id="{71075DD5-B6F9-874D-93A3-697EA95C136F}"/>
              </a:ext>
            </a:extLst>
          </p:cNvPr>
          <p:cNvSpPr/>
          <p:nvPr/>
        </p:nvSpPr>
        <p:spPr>
          <a:xfrm>
            <a:off x="3931920" y="720090"/>
            <a:ext cx="845820" cy="8458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b="1" dirty="0">
                <a:latin typeface="Calibri" panose="020F0502020204030204" pitchFamily="34" charset="0"/>
                <a:cs typeface="Calibri" panose="020F0502020204030204" pitchFamily="34" charset="0"/>
              </a:rPr>
              <a:t>4</a:t>
            </a:r>
            <a:endParaRPr lang="fr-FR" b="1" dirty="0">
              <a:latin typeface="Calibri" panose="020F0502020204030204" pitchFamily="34" charset="0"/>
              <a:cs typeface="Calibri" panose="020F0502020204030204" pitchFamily="34" charset="0"/>
            </a:endParaRPr>
          </a:p>
        </p:txBody>
      </p:sp>
      <p:sp>
        <p:nvSpPr>
          <p:cNvPr id="5" name="Rectangle à coins arrondis 4">
            <a:extLst>
              <a:ext uri="{FF2B5EF4-FFF2-40B4-BE49-F238E27FC236}">
                <a16:creationId xmlns:a16="http://schemas.microsoft.com/office/drawing/2014/main" id="{4237998E-9D57-F34E-BD50-D61194441F1D}"/>
              </a:ext>
            </a:extLst>
          </p:cNvPr>
          <p:cNvSpPr/>
          <p:nvPr/>
        </p:nvSpPr>
        <p:spPr>
          <a:xfrm>
            <a:off x="5077188" y="800100"/>
            <a:ext cx="5943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600" dirty="0"/>
              <a:t>Gérer les risques</a:t>
            </a:r>
          </a:p>
        </p:txBody>
      </p:sp>
      <p:pic>
        <p:nvPicPr>
          <p:cNvPr id="7" name="Image 6">
            <a:extLst>
              <a:ext uri="{FF2B5EF4-FFF2-40B4-BE49-F238E27FC236}">
                <a16:creationId xmlns:a16="http://schemas.microsoft.com/office/drawing/2014/main" id="{B9AA45AA-16EE-C34D-BFC1-F26C3294E212}"/>
              </a:ext>
            </a:extLst>
          </p:cNvPr>
          <p:cNvPicPr>
            <a:picLocks noChangeAspect="1"/>
          </p:cNvPicPr>
          <p:nvPr/>
        </p:nvPicPr>
        <p:blipFill>
          <a:blip r:embed="rId3"/>
          <a:stretch>
            <a:fillRect/>
          </a:stretch>
        </p:blipFill>
        <p:spPr>
          <a:xfrm>
            <a:off x="502553" y="1123837"/>
            <a:ext cx="2185229" cy="16452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Image 7">
            <a:extLst>
              <a:ext uri="{FF2B5EF4-FFF2-40B4-BE49-F238E27FC236}">
                <a16:creationId xmlns:a16="http://schemas.microsoft.com/office/drawing/2014/main" id="{81CBE526-E5E2-E149-AB43-68BB30DB51A2}"/>
              </a:ext>
            </a:extLst>
          </p:cNvPr>
          <p:cNvPicPr>
            <a:picLocks noChangeAspect="1"/>
          </p:cNvPicPr>
          <p:nvPr/>
        </p:nvPicPr>
        <p:blipFill rotWithShape="1">
          <a:blip r:embed="rId4"/>
          <a:srcRect r="19029" b="68101"/>
          <a:stretch/>
        </p:blipFill>
        <p:spPr>
          <a:xfrm>
            <a:off x="0" y="6070166"/>
            <a:ext cx="3255817" cy="657762"/>
          </a:xfrm>
          <a:prstGeom prst="rect">
            <a:avLst/>
          </a:prstGeom>
        </p:spPr>
      </p:pic>
      <p:graphicFrame>
        <p:nvGraphicFramePr>
          <p:cNvPr id="9" name="Diagramme 8">
            <a:extLst>
              <a:ext uri="{FF2B5EF4-FFF2-40B4-BE49-F238E27FC236}">
                <a16:creationId xmlns:a16="http://schemas.microsoft.com/office/drawing/2014/main" id="{670EBFC6-7B1A-5A43-BBB9-28A42187C77A}"/>
              </a:ext>
            </a:extLst>
          </p:cNvPr>
          <p:cNvGraphicFramePr/>
          <p:nvPr>
            <p:extLst>
              <p:ext uri="{D42A27DB-BD31-4B8C-83A1-F6EECF244321}">
                <p14:modId xmlns:p14="http://schemas.microsoft.com/office/powerpoint/2010/main" val="360222515"/>
              </p:ext>
            </p:extLst>
          </p:nvPr>
        </p:nvGraphicFramePr>
        <p:xfrm>
          <a:off x="4906315" y="1565910"/>
          <a:ext cx="6114473" cy="317234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0" name="Rectangle 9">
            <a:extLst>
              <a:ext uri="{FF2B5EF4-FFF2-40B4-BE49-F238E27FC236}">
                <a16:creationId xmlns:a16="http://schemas.microsoft.com/office/drawing/2014/main" id="{A3F8465F-C79E-FF48-AD72-1611809066CF}"/>
              </a:ext>
            </a:extLst>
          </p:cNvPr>
          <p:cNvSpPr/>
          <p:nvPr/>
        </p:nvSpPr>
        <p:spPr>
          <a:xfrm>
            <a:off x="3200401" y="5173127"/>
            <a:ext cx="8575963" cy="16848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b="1" dirty="0">
                <a:solidFill>
                  <a:srgbClr val="FF0000"/>
                </a:solidFill>
              </a:rPr>
              <a:t>Base de connaissances contextuelle reposant sur le texte du RGDP </a:t>
            </a:r>
          </a:p>
          <a:p>
            <a:pPr marL="1657350" lvl="3" indent="-285750">
              <a:buFont typeface="Wingdings" pitchFamily="2" charset="2"/>
              <a:buChar char="v"/>
            </a:pPr>
            <a:r>
              <a:rPr lang="fr-FR" i="1" dirty="0"/>
              <a:t>Les guides PIA </a:t>
            </a:r>
          </a:p>
          <a:p>
            <a:pPr marL="1657350" lvl="3" indent="-285750">
              <a:buFont typeface="Wingdings" pitchFamily="2" charset="2"/>
              <a:buChar char="v"/>
            </a:pPr>
            <a:r>
              <a:rPr lang="fr-FR" i="1" dirty="0"/>
              <a:t>Le Guide sécurité publiés par la CNIL. </a:t>
            </a:r>
          </a:p>
          <a:p>
            <a:pPr marL="1657350" lvl="3" indent="-285750">
              <a:buFont typeface="Wingdings" pitchFamily="2" charset="2"/>
              <a:buChar char="v"/>
            </a:pPr>
            <a:r>
              <a:rPr lang="fr-FR" i="1" dirty="0"/>
              <a:t>Les contenus sont les plus pertinents </a:t>
            </a:r>
          </a:p>
          <a:p>
            <a:pPr marL="1657350" lvl="3" indent="-285750">
              <a:buFont typeface="Wingdings" pitchFamily="2" charset="2"/>
              <a:buChar char="v"/>
            </a:pPr>
            <a:r>
              <a:rPr lang="fr-FR" i="1" dirty="0"/>
              <a:t>Compréhension rapide de l’état des risques du traitement étudié</a:t>
            </a:r>
          </a:p>
        </p:txBody>
      </p:sp>
    </p:spTree>
    <p:extLst>
      <p:ext uri="{BB962C8B-B14F-4D97-AF65-F5344CB8AC3E}">
        <p14:creationId xmlns:p14="http://schemas.microsoft.com/office/powerpoint/2010/main" val="13676408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84FBBD1-4540-834B-9D2C-9E0B54D34193}"/>
              </a:ext>
            </a:extLst>
          </p:cNvPr>
          <p:cNvSpPr>
            <a:spLocks noGrp="1"/>
          </p:cNvSpPr>
          <p:nvPr>
            <p:ph type="title"/>
          </p:nvPr>
        </p:nvSpPr>
        <p:spPr/>
        <p:txBody>
          <a:bodyPr/>
          <a:lstStyle/>
          <a:p>
            <a:r>
              <a:rPr lang="fr-FR" dirty="0"/>
              <a:t>Comment s’y prendre?</a:t>
            </a:r>
          </a:p>
        </p:txBody>
      </p:sp>
      <p:sp>
        <p:nvSpPr>
          <p:cNvPr id="4" name="Ellipse 3">
            <a:extLst>
              <a:ext uri="{FF2B5EF4-FFF2-40B4-BE49-F238E27FC236}">
                <a16:creationId xmlns:a16="http://schemas.microsoft.com/office/drawing/2014/main" id="{71075DD5-B6F9-874D-93A3-697EA95C136F}"/>
              </a:ext>
            </a:extLst>
          </p:cNvPr>
          <p:cNvSpPr/>
          <p:nvPr/>
        </p:nvSpPr>
        <p:spPr>
          <a:xfrm>
            <a:off x="4000500" y="720090"/>
            <a:ext cx="845820" cy="8458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b="1" dirty="0">
                <a:latin typeface="Calibri" panose="020F0502020204030204" pitchFamily="34" charset="0"/>
                <a:cs typeface="Calibri" panose="020F0502020204030204" pitchFamily="34" charset="0"/>
              </a:rPr>
              <a:t>5</a:t>
            </a:r>
            <a:endParaRPr lang="fr-FR" b="1" dirty="0">
              <a:latin typeface="Calibri" panose="020F0502020204030204" pitchFamily="34" charset="0"/>
              <a:cs typeface="Calibri" panose="020F0502020204030204" pitchFamily="34" charset="0"/>
            </a:endParaRPr>
          </a:p>
        </p:txBody>
      </p:sp>
      <p:sp>
        <p:nvSpPr>
          <p:cNvPr id="5" name="Rectangle à coins arrondis 4">
            <a:extLst>
              <a:ext uri="{FF2B5EF4-FFF2-40B4-BE49-F238E27FC236}">
                <a16:creationId xmlns:a16="http://schemas.microsoft.com/office/drawing/2014/main" id="{BE304054-BAE4-DE42-8D06-9753E0206377}"/>
              </a:ext>
            </a:extLst>
          </p:cNvPr>
          <p:cNvSpPr/>
          <p:nvPr/>
        </p:nvSpPr>
        <p:spPr>
          <a:xfrm>
            <a:off x="5077188" y="800100"/>
            <a:ext cx="5943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600" dirty="0"/>
              <a:t>Organiser</a:t>
            </a:r>
          </a:p>
        </p:txBody>
      </p:sp>
      <p:graphicFrame>
        <p:nvGraphicFramePr>
          <p:cNvPr id="3" name="Diagramme 2">
            <a:extLst>
              <a:ext uri="{FF2B5EF4-FFF2-40B4-BE49-F238E27FC236}">
                <a16:creationId xmlns:a16="http://schemas.microsoft.com/office/drawing/2014/main" id="{86B653E1-FB13-B149-A964-3F2360A9B37C}"/>
              </a:ext>
            </a:extLst>
          </p:cNvPr>
          <p:cNvGraphicFramePr/>
          <p:nvPr>
            <p:extLst>
              <p:ext uri="{D42A27DB-BD31-4B8C-83A1-F6EECF244321}">
                <p14:modId xmlns:p14="http://schemas.microsoft.com/office/powerpoint/2010/main" val="4037787239"/>
              </p:ext>
            </p:extLst>
          </p:nvPr>
        </p:nvGraphicFramePr>
        <p:xfrm>
          <a:off x="4656933" y="1852646"/>
          <a:ext cx="6897758" cy="46589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Image 5">
            <a:extLst>
              <a:ext uri="{FF2B5EF4-FFF2-40B4-BE49-F238E27FC236}">
                <a16:creationId xmlns:a16="http://schemas.microsoft.com/office/drawing/2014/main" id="{9E0218EB-071F-A248-9366-AABBA29730E3}"/>
              </a:ext>
            </a:extLst>
          </p:cNvPr>
          <p:cNvPicPr>
            <a:picLocks noChangeAspect="1"/>
          </p:cNvPicPr>
          <p:nvPr/>
        </p:nvPicPr>
        <p:blipFill>
          <a:blip r:embed="rId8"/>
          <a:stretch>
            <a:fillRect/>
          </a:stretch>
        </p:blipFill>
        <p:spPr>
          <a:xfrm>
            <a:off x="275834" y="1096128"/>
            <a:ext cx="2841440" cy="16470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896091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84FBBD1-4540-834B-9D2C-9E0B54D34193}"/>
              </a:ext>
            </a:extLst>
          </p:cNvPr>
          <p:cNvSpPr>
            <a:spLocks noGrp="1"/>
          </p:cNvSpPr>
          <p:nvPr>
            <p:ph type="title"/>
          </p:nvPr>
        </p:nvSpPr>
        <p:spPr/>
        <p:txBody>
          <a:bodyPr/>
          <a:lstStyle/>
          <a:p>
            <a:r>
              <a:rPr lang="fr-FR" dirty="0"/>
              <a:t>Comment s’y prendre?</a:t>
            </a:r>
          </a:p>
        </p:txBody>
      </p:sp>
      <p:sp>
        <p:nvSpPr>
          <p:cNvPr id="4" name="Ellipse 3">
            <a:extLst>
              <a:ext uri="{FF2B5EF4-FFF2-40B4-BE49-F238E27FC236}">
                <a16:creationId xmlns:a16="http://schemas.microsoft.com/office/drawing/2014/main" id="{71075DD5-B6F9-874D-93A3-697EA95C136F}"/>
              </a:ext>
            </a:extLst>
          </p:cNvPr>
          <p:cNvSpPr/>
          <p:nvPr/>
        </p:nvSpPr>
        <p:spPr>
          <a:xfrm>
            <a:off x="3886200" y="720090"/>
            <a:ext cx="845820" cy="8458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b="1" dirty="0">
                <a:latin typeface="Calibri" panose="020F0502020204030204" pitchFamily="34" charset="0"/>
                <a:cs typeface="Calibri" panose="020F0502020204030204" pitchFamily="34" charset="0"/>
              </a:rPr>
              <a:t>6</a:t>
            </a:r>
            <a:endParaRPr lang="fr-FR" b="1" dirty="0">
              <a:latin typeface="Calibri" panose="020F0502020204030204" pitchFamily="34" charset="0"/>
              <a:cs typeface="Calibri" panose="020F0502020204030204" pitchFamily="34" charset="0"/>
            </a:endParaRPr>
          </a:p>
        </p:txBody>
      </p:sp>
      <p:sp>
        <p:nvSpPr>
          <p:cNvPr id="5" name="Rectangle à coins arrondis 4">
            <a:extLst>
              <a:ext uri="{FF2B5EF4-FFF2-40B4-BE49-F238E27FC236}">
                <a16:creationId xmlns:a16="http://schemas.microsoft.com/office/drawing/2014/main" id="{AA4E0F6D-335B-DD43-94F1-0F007D8C8AAA}"/>
              </a:ext>
            </a:extLst>
          </p:cNvPr>
          <p:cNvSpPr/>
          <p:nvPr/>
        </p:nvSpPr>
        <p:spPr>
          <a:xfrm>
            <a:off x="5077188" y="800100"/>
            <a:ext cx="5943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600" dirty="0"/>
              <a:t>Documenter</a:t>
            </a:r>
          </a:p>
        </p:txBody>
      </p:sp>
      <p:grpSp>
        <p:nvGrpSpPr>
          <p:cNvPr id="9" name="Groupe 8">
            <a:extLst>
              <a:ext uri="{FF2B5EF4-FFF2-40B4-BE49-F238E27FC236}">
                <a16:creationId xmlns:a16="http://schemas.microsoft.com/office/drawing/2014/main" id="{2A11BC79-01B3-164A-8CF4-E4FCC9BA4A11}"/>
              </a:ext>
            </a:extLst>
          </p:cNvPr>
          <p:cNvGrpSpPr/>
          <p:nvPr/>
        </p:nvGrpSpPr>
        <p:grpSpPr>
          <a:xfrm>
            <a:off x="3886200" y="1928676"/>
            <a:ext cx="4662400" cy="3796344"/>
            <a:chOff x="3096145" y="1746752"/>
            <a:chExt cx="4662400" cy="3796344"/>
          </a:xfrm>
        </p:grpSpPr>
        <p:grpSp>
          <p:nvGrpSpPr>
            <p:cNvPr id="8" name="Groupe 7">
              <a:extLst>
                <a:ext uri="{FF2B5EF4-FFF2-40B4-BE49-F238E27FC236}">
                  <a16:creationId xmlns:a16="http://schemas.microsoft.com/office/drawing/2014/main" id="{7154C18B-350E-814C-B3F1-B5342D8D3AEF}"/>
                </a:ext>
              </a:extLst>
            </p:cNvPr>
            <p:cNvGrpSpPr/>
            <p:nvPr/>
          </p:nvGrpSpPr>
          <p:grpSpPr>
            <a:xfrm>
              <a:off x="4405745" y="1746752"/>
              <a:ext cx="3352800" cy="1994863"/>
              <a:chOff x="4405745" y="1746752"/>
              <a:chExt cx="3352800" cy="1994863"/>
            </a:xfrm>
          </p:grpSpPr>
          <p:sp>
            <p:nvSpPr>
              <p:cNvPr id="3" name="Multidocument 2">
                <a:extLst>
                  <a:ext uri="{FF2B5EF4-FFF2-40B4-BE49-F238E27FC236}">
                    <a16:creationId xmlns:a16="http://schemas.microsoft.com/office/drawing/2014/main" id="{2FAB656B-1390-6147-ADAE-E20AAE2B40BE}"/>
                  </a:ext>
                </a:extLst>
              </p:cNvPr>
              <p:cNvSpPr/>
              <p:nvPr/>
            </p:nvSpPr>
            <p:spPr>
              <a:xfrm>
                <a:off x="4696847" y="2704338"/>
                <a:ext cx="1918855" cy="1037277"/>
              </a:xfrm>
              <a:prstGeom prst="flowChartMultidocument">
                <a:avLst/>
              </a:prstGeom>
              <a:solidFill>
                <a:srgbClr val="92D050"/>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fr-FR" dirty="0"/>
              </a:p>
            </p:txBody>
          </p:sp>
          <p:sp>
            <p:nvSpPr>
              <p:cNvPr id="6" name="ZoneTexte 5">
                <a:extLst>
                  <a:ext uri="{FF2B5EF4-FFF2-40B4-BE49-F238E27FC236}">
                    <a16:creationId xmlns:a16="http://schemas.microsoft.com/office/drawing/2014/main" id="{CDAA1773-480E-3343-B408-FC3EF3DD1F6C}"/>
                  </a:ext>
                </a:extLst>
              </p:cNvPr>
              <p:cNvSpPr txBox="1"/>
              <p:nvPr/>
            </p:nvSpPr>
            <p:spPr>
              <a:xfrm>
                <a:off x="4405745" y="1746752"/>
                <a:ext cx="3352800" cy="707886"/>
              </a:xfrm>
              <a:prstGeom prst="rect">
                <a:avLst/>
              </a:prstGeom>
              <a:noFill/>
            </p:spPr>
            <p:txBody>
              <a:bodyPr wrap="square" rtlCol="0">
                <a:spAutoFit/>
              </a:bodyPr>
              <a:lstStyle/>
              <a:p>
                <a:r>
                  <a:rPr lang="fr-FR" sz="2000" dirty="0"/>
                  <a:t>Constituer et regrouper la documentation nécessaire</a:t>
                </a:r>
              </a:p>
            </p:txBody>
          </p:sp>
        </p:grpSp>
        <p:sp>
          <p:nvSpPr>
            <p:cNvPr id="7" name="Flèche courbée vers la droite 6">
              <a:extLst>
                <a:ext uri="{FF2B5EF4-FFF2-40B4-BE49-F238E27FC236}">
                  <a16:creationId xmlns:a16="http://schemas.microsoft.com/office/drawing/2014/main" id="{74B71DE7-0440-1848-858A-AD9A3D74F3FB}"/>
                </a:ext>
              </a:extLst>
            </p:cNvPr>
            <p:cNvSpPr/>
            <p:nvPr/>
          </p:nvSpPr>
          <p:spPr>
            <a:xfrm>
              <a:off x="3096145" y="3424428"/>
              <a:ext cx="1232708" cy="2118668"/>
            </a:xfrm>
            <a:prstGeom prst="curved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tx1"/>
                </a:solidFill>
              </a:endParaRPr>
            </a:p>
          </p:txBody>
        </p:sp>
      </p:grpSp>
      <p:sp>
        <p:nvSpPr>
          <p:cNvPr id="10" name="Soleil 9">
            <a:extLst>
              <a:ext uri="{FF2B5EF4-FFF2-40B4-BE49-F238E27FC236}">
                <a16:creationId xmlns:a16="http://schemas.microsoft.com/office/drawing/2014/main" id="{85ACDBA6-79DC-8040-8696-2FC4878B380E}"/>
              </a:ext>
            </a:extLst>
          </p:cNvPr>
          <p:cNvSpPr/>
          <p:nvPr/>
        </p:nvSpPr>
        <p:spPr>
          <a:xfrm>
            <a:off x="10084585" y="3721651"/>
            <a:ext cx="1025582" cy="997527"/>
          </a:xfrm>
          <a:prstGeom prst="sun">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ZoneTexte 10">
            <a:extLst>
              <a:ext uri="{FF2B5EF4-FFF2-40B4-BE49-F238E27FC236}">
                <a16:creationId xmlns:a16="http://schemas.microsoft.com/office/drawing/2014/main" id="{5EA0B3F7-D993-284E-9320-AE21E1CCDFF6}"/>
              </a:ext>
            </a:extLst>
          </p:cNvPr>
          <p:cNvSpPr txBox="1"/>
          <p:nvPr/>
        </p:nvSpPr>
        <p:spPr>
          <a:xfrm>
            <a:off x="5077188" y="5869840"/>
            <a:ext cx="3352800" cy="707886"/>
          </a:xfrm>
          <a:prstGeom prst="rect">
            <a:avLst/>
          </a:prstGeom>
          <a:noFill/>
        </p:spPr>
        <p:txBody>
          <a:bodyPr wrap="square" rtlCol="0">
            <a:spAutoFit/>
          </a:bodyPr>
          <a:lstStyle/>
          <a:p>
            <a:r>
              <a:rPr lang="fr-FR" sz="2000" dirty="0" err="1"/>
              <a:t>Rééxaminer</a:t>
            </a:r>
            <a:r>
              <a:rPr lang="fr-FR" sz="2000" dirty="0"/>
              <a:t> et Actualiser les documents réalisé</a:t>
            </a:r>
          </a:p>
        </p:txBody>
      </p:sp>
      <p:sp>
        <p:nvSpPr>
          <p:cNvPr id="12" name="Flèche à angle droit 11">
            <a:extLst>
              <a:ext uri="{FF2B5EF4-FFF2-40B4-BE49-F238E27FC236}">
                <a16:creationId xmlns:a16="http://schemas.microsoft.com/office/drawing/2014/main" id="{D99817E4-E829-874D-9667-940EF3CB1340}"/>
              </a:ext>
            </a:extLst>
          </p:cNvPr>
          <p:cNvSpPr/>
          <p:nvPr/>
        </p:nvSpPr>
        <p:spPr>
          <a:xfrm>
            <a:off x="8797982" y="5479921"/>
            <a:ext cx="1959397" cy="705391"/>
          </a:xfrm>
          <a:prstGeom prst="ben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3" name="Image 12">
            <a:extLst>
              <a:ext uri="{FF2B5EF4-FFF2-40B4-BE49-F238E27FC236}">
                <a16:creationId xmlns:a16="http://schemas.microsoft.com/office/drawing/2014/main" id="{05539CF7-2B13-044D-9F68-D82EC848CE7F}"/>
              </a:ext>
            </a:extLst>
          </p:cNvPr>
          <p:cNvPicPr>
            <a:picLocks noChangeAspect="1"/>
          </p:cNvPicPr>
          <p:nvPr/>
        </p:nvPicPr>
        <p:blipFill>
          <a:blip r:embed="rId3"/>
          <a:stretch>
            <a:fillRect/>
          </a:stretch>
        </p:blipFill>
        <p:spPr>
          <a:xfrm>
            <a:off x="5486902" y="4719178"/>
            <a:ext cx="1492992" cy="1076081"/>
          </a:xfrm>
          <a:prstGeom prst="rect">
            <a:avLst/>
          </a:prstGeom>
        </p:spPr>
      </p:pic>
      <p:sp>
        <p:nvSpPr>
          <p:cNvPr id="14" name="ZoneTexte 13">
            <a:extLst>
              <a:ext uri="{FF2B5EF4-FFF2-40B4-BE49-F238E27FC236}">
                <a16:creationId xmlns:a16="http://schemas.microsoft.com/office/drawing/2014/main" id="{C97B7B25-1EC7-394D-8E86-E50B6B819284}"/>
              </a:ext>
            </a:extLst>
          </p:cNvPr>
          <p:cNvSpPr txBox="1"/>
          <p:nvPr/>
        </p:nvSpPr>
        <p:spPr>
          <a:xfrm>
            <a:off x="9056309" y="4879849"/>
            <a:ext cx="2903376" cy="411466"/>
          </a:xfrm>
          <a:prstGeom prst="rect">
            <a:avLst/>
          </a:prstGeom>
          <a:noFill/>
        </p:spPr>
        <p:txBody>
          <a:bodyPr wrap="square" rtlCol="0">
            <a:spAutoFit/>
          </a:bodyPr>
          <a:lstStyle/>
          <a:p>
            <a:r>
              <a:rPr lang="fr-FR" sz="2000" dirty="0"/>
              <a:t>Conformité au règlement</a:t>
            </a:r>
          </a:p>
        </p:txBody>
      </p:sp>
      <p:pic>
        <p:nvPicPr>
          <p:cNvPr id="16" name="Image 15">
            <a:extLst>
              <a:ext uri="{FF2B5EF4-FFF2-40B4-BE49-F238E27FC236}">
                <a16:creationId xmlns:a16="http://schemas.microsoft.com/office/drawing/2014/main" id="{1F20F6B2-3C64-684C-B794-27E1080E2FFF}"/>
              </a:ext>
            </a:extLst>
          </p:cNvPr>
          <p:cNvPicPr>
            <a:picLocks noChangeAspect="1"/>
          </p:cNvPicPr>
          <p:nvPr/>
        </p:nvPicPr>
        <p:blipFill>
          <a:blip r:embed="rId4"/>
          <a:stretch>
            <a:fillRect/>
          </a:stretch>
        </p:blipFill>
        <p:spPr>
          <a:xfrm>
            <a:off x="449633" y="4129020"/>
            <a:ext cx="2398360" cy="1596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7460680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par>
                                <p:cTn id="10" presetID="53" presetClass="entr" presetSubtype="16" fill="hold" nodeType="with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500" fill="hold"/>
                                        <p:tgtEl>
                                          <p:spTgt spid="13"/>
                                        </p:tgtEl>
                                        <p:attrNameLst>
                                          <p:attrName>ppt_w</p:attrName>
                                        </p:attrNameLst>
                                      </p:cBhvr>
                                      <p:tavLst>
                                        <p:tav tm="0">
                                          <p:val>
                                            <p:fltVal val="0"/>
                                          </p:val>
                                        </p:tav>
                                        <p:tav tm="100000">
                                          <p:val>
                                            <p:strVal val="#ppt_w"/>
                                          </p:val>
                                        </p:tav>
                                      </p:tavLst>
                                    </p:anim>
                                    <p:anim calcmode="lin" valueType="num">
                                      <p:cBhvr>
                                        <p:cTn id="13" dur="500" fill="hold"/>
                                        <p:tgtEl>
                                          <p:spTgt spid="13"/>
                                        </p:tgtEl>
                                        <p:attrNameLst>
                                          <p:attrName>ppt_h</p:attrName>
                                        </p:attrNameLst>
                                      </p:cBhvr>
                                      <p:tavLst>
                                        <p:tav tm="0">
                                          <p:val>
                                            <p:fltVal val="0"/>
                                          </p:val>
                                        </p:tav>
                                        <p:tav tm="100000">
                                          <p:val>
                                            <p:strVal val="#ppt_h"/>
                                          </p:val>
                                        </p:tav>
                                      </p:tavLst>
                                    </p:anim>
                                    <p:animEffect transition="in" filter="fade">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p:cTn id="19" dur="500" fill="hold"/>
                                        <p:tgtEl>
                                          <p:spTgt spid="12"/>
                                        </p:tgtEl>
                                        <p:attrNameLst>
                                          <p:attrName>ppt_w</p:attrName>
                                        </p:attrNameLst>
                                      </p:cBhvr>
                                      <p:tavLst>
                                        <p:tav tm="0">
                                          <p:val>
                                            <p:fltVal val="0"/>
                                          </p:val>
                                        </p:tav>
                                        <p:tav tm="100000">
                                          <p:val>
                                            <p:strVal val="#ppt_w"/>
                                          </p:val>
                                        </p:tav>
                                      </p:tavLst>
                                    </p:anim>
                                    <p:anim calcmode="lin" valueType="num">
                                      <p:cBhvr>
                                        <p:cTn id="20" dur="500" fill="hold"/>
                                        <p:tgtEl>
                                          <p:spTgt spid="12"/>
                                        </p:tgtEl>
                                        <p:attrNameLst>
                                          <p:attrName>ppt_h</p:attrName>
                                        </p:attrNameLst>
                                      </p:cBhvr>
                                      <p:tavLst>
                                        <p:tav tm="0">
                                          <p:val>
                                            <p:fltVal val="0"/>
                                          </p:val>
                                        </p:tav>
                                        <p:tav tm="100000">
                                          <p:val>
                                            <p:strVal val="#ppt_h"/>
                                          </p:val>
                                        </p:tav>
                                      </p:tavLst>
                                    </p:anim>
                                    <p:animEffect transition="in" filter="fade">
                                      <p:cBhvr>
                                        <p:cTn id="21" dur="500"/>
                                        <p:tgtEl>
                                          <p:spTgt spid="12"/>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 calcmode="lin" valueType="num">
                                      <p:cBhvr>
                                        <p:cTn id="24" dur="500" fill="hold"/>
                                        <p:tgtEl>
                                          <p:spTgt spid="14"/>
                                        </p:tgtEl>
                                        <p:attrNameLst>
                                          <p:attrName>ppt_w</p:attrName>
                                        </p:attrNameLst>
                                      </p:cBhvr>
                                      <p:tavLst>
                                        <p:tav tm="0">
                                          <p:val>
                                            <p:fltVal val="0"/>
                                          </p:val>
                                        </p:tav>
                                        <p:tav tm="100000">
                                          <p:val>
                                            <p:strVal val="#ppt_w"/>
                                          </p:val>
                                        </p:tav>
                                      </p:tavLst>
                                    </p:anim>
                                    <p:anim calcmode="lin" valueType="num">
                                      <p:cBhvr>
                                        <p:cTn id="25" dur="500" fill="hold"/>
                                        <p:tgtEl>
                                          <p:spTgt spid="14"/>
                                        </p:tgtEl>
                                        <p:attrNameLst>
                                          <p:attrName>ppt_h</p:attrName>
                                        </p:attrNameLst>
                                      </p:cBhvr>
                                      <p:tavLst>
                                        <p:tav tm="0">
                                          <p:val>
                                            <p:fltVal val="0"/>
                                          </p:val>
                                        </p:tav>
                                        <p:tav tm="100000">
                                          <p:val>
                                            <p:strVal val="#ppt_h"/>
                                          </p:val>
                                        </p:tav>
                                      </p:tavLst>
                                    </p:anim>
                                    <p:animEffect transition="in" filter="fade">
                                      <p:cBhvr>
                                        <p:cTn id="26" dur="500"/>
                                        <p:tgtEl>
                                          <p:spTgt spid="14"/>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p:cTn id="29" dur="500" fill="hold"/>
                                        <p:tgtEl>
                                          <p:spTgt spid="10"/>
                                        </p:tgtEl>
                                        <p:attrNameLst>
                                          <p:attrName>ppt_w</p:attrName>
                                        </p:attrNameLst>
                                      </p:cBhvr>
                                      <p:tavLst>
                                        <p:tav tm="0">
                                          <p:val>
                                            <p:fltVal val="0"/>
                                          </p:val>
                                        </p:tav>
                                        <p:tav tm="100000">
                                          <p:val>
                                            <p:strVal val="#ppt_w"/>
                                          </p:val>
                                        </p:tav>
                                      </p:tavLst>
                                    </p:anim>
                                    <p:anim calcmode="lin" valueType="num">
                                      <p:cBhvr>
                                        <p:cTn id="30" dur="500" fill="hold"/>
                                        <p:tgtEl>
                                          <p:spTgt spid="10"/>
                                        </p:tgtEl>
                                        <p:attrNameLst>
                                          <p:attrName>ppt_h</p:attrName>
                                        </p:attrNameLst>
                                      </p:cBhvr>
                                      <p:tavLst>
                                        <p:tav tm="0">
                                          <p:val>
                                            <p:fltVal val="0"/>
                                          </p:val>
                                        </p:tav>
                                        <p:tav tm="100000">
                                          <p:val>
                                            <p:strVal val="#ppt_h"/>
                                          </p:val>
                                        </p:tav>
                                      </p:tavLst>
                                    </p:anim>
                                    <p:animEffect transition="in" filter="fade">
                                      <p:cBhvr>
                                        <p:cTn id="3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2918" y="1123837"/>
            <a:ext cx="3076069" cy="4601183"/>
          </a:xfrm>
        </p:spPr>
        <p:txBody>
          <a:bodyPr/>
          <a:lstStyle/>
          <a:p>
            <a:r>
              <a:rPr lang="fr-FR" dirty="0"/>
              <a:t>Exemple de communication</a:t>
            </a:r>
          </a:p>
        </p:txBody>
      </p:sp>
      <p:pic>
        <p:nvPicPr>
          <p:cNvPr id="4" name="Espace réservé du contenu 3"/>
          <p:cNvPicPr>
            <a:picLocks noGrp="1" noChangeAspect="1"/>
          </p:cNvPicPr>
          <p:nvPr>
            <p:ph idx="1"/>
          </p:nvPr>
        </p:nvPicPr>
        <p:blipFill>
          <a:blip r:embed="rId2"/>
          <a:stretch>
            <a:fillRect/>
          </a:stretch>
        </p:blipFill>
        <p:spPr>
          <a:xfrm>
            <a:off x="4257675" y="71570"/>
            <a:ext cx="6600825" cy="6641445"/>
          </a:xfrm>
          <a:prstGeom prst="rect">
            <a:avLst/>
          </a:prstGeom>
        </p:spPr>
      </p:pic>
    </p:spTree>
    <p:extLst>
      <p:ext uri="{BB962C8B-B14F-4D97-AF65-F5344CB8AC3E}">
        <p14:creationId xmlns:p14="http://schemas.microsoft.com/office/powerpoint/2010/main" val="304416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11EAE03-2739-B145-BF8C-930DAF27F0D8}"/>
              </a:ext>
            </a:extLst>
          </p:cNvPr>
          <p:cNvSpPr>
            <a:spLocks noGrp="1"/>
          </p:cNvSpPr>
          <p:nvPr>
            <p:ph type="title"/>
          </p:nvPr>
        </p:nvSpPr>
        <p:spPr/>
        <p:txBody>
          <a:bodyPr/>
          <a:lstStyle/>
          <a:p>
            <a:r>
              <a:rPr lang="fr-FR" dirty="0"/>
              <a:t>Et après?</a:t>
            </a:r>
          </a:p>
        </p:txBody>
      </p:sp>
      <p:sp>
        <p:nvSpPr>
          <p:cNvPr id="4" name="Espace réservé du texte 3">
            <a:extLst>
              <a:ext uri="{FF2B5EF4-FFF2-40B4-BE49-F238E27FC236}">
                <a16:creationId xmlns:a16="http://schemas.microsoft.com/office/drawing/2014/main" id="{80349938-428A-3244-809E-B339E8407034}"/>
              </a:ext>
            </a:extLst>
          </p:cNvPr>
          <p:cNvSpPr>
            <a:spLocks noGrp="1"/>
          </p:cNvSpPr>
          <p:nvPr>
            <p:ph type="body" sz="half" idx="2"/>
          </p:nvPr>
        </p:nvSpPr>
        <p:spPr/>
        <p:txBody>
          <a:bodyPr/>
          <a:lstStyle/>
          <a:p>
            <a:endParaRPr lang="fr-FR"/>
          </a:p>
        </p:txBody>
      </p:sp>
      <p:sp>
        <p:nvSpPr>
          <p:cNvPr id="5" name="Rectangle 4">
            <a:extLst>
              <a:ext uri="{FF2B5EF4-FFF2-40B4-BE49-F238E27FC236}">
                <a16:creationId xmlns:a16="http://schemas.microsoft.com/office/drawing/2014/main" id="{5B4B9524-AB14-2E44-A003-BB58E5474405}"/>
              </a:ext>
            </a:extLst>
          </p:cNvPr>
          <p:cNvSpPr/>
          <p:nvPr/>
        </p:nvSpPr>
        <p:spPr>
          <a:xfrm>
            <a:off x="4106488" y="764771"/>
            <a:ext cx="7082443" cy="5280241"/>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6" name="Image 5">
            <a:extLst>
              <a:ext uri="{FF2B5EF4-FFF2-40B4-BE49-F238E27FC236}">
                <a16:creationId xmlns:a16="http://schemas.microsoft.com/office/drawing/2014/main" id="{47469512-BEA3-C44D-833B-506DC5452AFB}"/>
              </a:ext>
            </a:extLst>
          </p:cNvPr>
          <p:cNvPicPr>
            <a:picLocks noChangeAspect="1"/>
          </p:cNvPicPr>
          <p:nvPr/>
        </p:nvPicPr>
        <p:blipFill>
          <a:blip r:embed="rId3"/>
          <a:stretch>
            <a:fillRect/>
          </a:stretch>
        </p:blipFill>
        <p:spPr>
          <a:xfrm>
            <a:off x="4637925" y="2318558"/>
            <a:ext cx="2078760" cy="2032973"/>
          </a:xfrm>
          <a:prstGeom prst="ellipse">
            <a:avLst/>
          </a:prstGeom>
          <a:ln>
            <a:noFill/>
          </a:ln>
          <a:effectLst>
            <a:softEdge rad="112500"/>
          </a:effectLst>
        </p:spPr>
      </p:pic>
      <p:pic>
        <p:nvPicPr>
          <p:cNvPr id="9" name="Image 8">
            <a:extLst>
              <a:ext uri="{FF2B5EF4-FFF2-40B4-BE49-F238E27FC236}">
                <a16:creationId xmlns:a16="http://schemas.microsoft.com/office/drawing/2014/main" id="{F1C0F3E6-A445-4640-B177-96C7911DB717}"/>
              </a:ext>
            </a:extLst>
          </p:cNvPr>
          <p:cNvPicPr>
            <a:picLocks noChangeAspect="1"/>
          </p:cNvPicPr>
          <p:nvPr/>
        </p:nvPicPr>
        <p:blipFill>
          <a:blip r:embed="rId4"/>
          <a:stretch>
            <a:fillRect/>
          </a:stretch>
        </p:blipFill>
        <p:spPr>
          <a:xfrm rot="798770">
            <a:off x="7888675" y="2107294"/>
            <a:ext cx="3106889" cy="2455500"/>
          </a:xfrm>
          <a:prstGeom prst="rect">
            <a:avLst/>
          </a:prstGeom>
        </p:spPr>
      </p:pic>
    </p:spTree>
    <p:extLst>
      <p:ext uri="{BB962C8B-B14F-4D97-AF65-F5344CB8AC3E}">
        <p14:creationId xmlns:p14="http://schemas.microsoft.com/office/powerpoint/2010/main" val="1778963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49" presetClass="entr" presetSubtype="0" decel="10000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ppt_w</p:attrName>
                                        </p:attrNameLst>
                                      </p:cBhvr>
                                      <p:tavLst>
                                        <p:tav tm="0">
                                          <p:val>
                                            <p:fltVal val="0"/>
                                          </p:val>
                                        </p:tav>
                                        <p:tav tm="100000">
                                          <p:val>
                                            <p:strVal val="#ppt_w"/>
                                          </p:val>
                                        </p:tav>
                                      </p:tavLst>
                                    </p:anim>
                                    <p:anim calcmode="lin" valueType="num">
                                      <p:cBhvr>
                                        <p:cTn id="15" dur="500" fill="hold"/>
                                        <p:tgtEl>
                                          <p:spTgt spid="9"/>
                                        </p:tgtEl>
                                        <p:attrNameLst>
                                          <p:attrName>ppt_h</p:attrName>
                                        </p:attrNameLst>
                                      </p:cBhvr>
                                      <p:tavLst>
                                        <p:tav tm="0">
                                          <p:val>
                                            <p:fltVal val="0"/>
                                          </p:val>
                                        </p:tav>
                                        <p:tav tm="100000">
                                          <p:val>
                                            <p:strVal val="#ppt_h"/>
                                          </p:val>
                                        </p:tav>
                                      </p:tavLst>
                                    </p:anim>
                                    <p:anim calcmode="lin" valueType="num">
                                      <p:cBhvr>
                                        <p:cTn id="16" dur="500" fill="hold"/>
                                        <p:tgtEl>
                                          <p:spTgt spid="9"/>
                                        </p:tgtEl>
                                        <p:attrNameLst>
                                          <p:attrName>style.rotation</p:attrName>
                                        </p:attrNameLst>
                                      </p:cBhvr>
                                      <p:tavLst>
                                        <p:tav tm="0">
                                          <p:val>
                                            <p:fltVal val="360"/>
                                          </p:val>
                                        </p:tav>
                                        <p:tav tm="100000">
                                          <p:val>
                                            <p:fltVal val="0"/>
                                          </p:val>
                                        </p:tav>
                                      </p:tavLst>
                                    </p:anim>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8B3C7A-377D-8042-9DE8-597A9ED11C79}"/>
              </a:ext>
            </a:extLst>
          </p:cNvPr>
          <p:cNvSpPr>
            <a:spLocks noGrp="1"/>
          </p:cNvSpPr>
          <p:nvPr>
            <p:ph type="title"/>
          </p:nvPr>
        </p:nvSpPr>
        <p:spPr/>
        <p:txBody>
          <a:bodyPr/>
          <a:lstStyle/>
          <a:p>
            <a:r>
              <a:rPr lang="fr-FR" dirty="0"/>
              <a:t>Sommaire</a:t>
            </a:r>
          </a:p>
        </p:txBody>
      </p:sp>
      <p:sp>
        <p:nvSpPr>
          <p:cNvPr id="4" name="Titre 1">
            <a:extLst>
              <a:ext uri="{FF2B5EF4-FFF2-40B4-BE49-F238E27FC236}">
                <a16:creationId xmlns:a16="http://schemas.microsoft.com/office/drawing/2014/main" id="{F32AC75A-DB60-BE48-90E4-9E0ADE46130D}"/>
              </a:ext>
            </a:extLst>
          </p:cNvPr>
          <p:cNvSpPr txBox="1">
            <a:spLocks/>
          </p:cNvSpPr>
          <p:nvPr/>
        </p:nvSpPr>
        <p:spPr>
          <a:xfrm>
            <a:off x="3519055" y="1123837"/>
            <a:ext cx="7786254" cy="4656280"/>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a:lstStyle>
          <a:p>
            <a:pPr marL="571500" indent="-571500">
              <a:buFont typeface="Wingdings" pitchFamily="2" charset="2"/>
              <a:buChar char="§"/>
            </a:pPr>
            <a:r>
              <a:rPr lang="fr-FR" dirty="0">
                <a:solidFill>
                  <a:schemeClr val="tx1">
                    <a:lumMod val="50000"/>
                    <a:lumOff val="50000"/>
                  </a:schemeClr>
                </a:solidFill>
              </a:rPr>
              <a:t>Rappel des grands principes </a:t>
            </a:r>
          </a:p>
          <a:p>
            <a:pPr marL="571500" indent="-571500">
              <a:buFont typeface="Wingdings" pitchFamily="2" charset="2"/>
              <a:buChar char="§"/>
            </a:pPr>
            <a:endParaRPr lang="fr-FR" sz="1300" dirty="0">
              <a:solidFill>
                <a:schemeClr val="tx1">
                  <a:lumMod val="50000"/>
                  <a:lumOff val="50000"/>
                </a:schemeClr>
              </a:solidFill>
            </a:endParaRPr>
          </a:p>
          <a:p>
            <a:pPr marL="1028700" lvl="1" indent="-571500">
              <a:lnSpc>
                <a:spcPct val="170000"/>
              </a:lnSpc>
              <a:buClr>
                <a:srgbClr val="00B0F0"/>
              </a:buClr>
              <a:buFont typeface="Wingdings" pitchFamily="2" charset="2"/>
              <a:buChar char="§"/>
            </a:pPr>
            <a:r>
              <a:rPr lang="fr-FR" sz="2200" dirty="0">
                <a:solidFill>
                  <a:schemeClr val="tx1">
                    <a:lumMod val="50000"/>
                    <a:lumOff val="50000"/>
                  </a:schemeClr>
                </a:solidFill>
              </a:rPr>
              <a:t>Ce que signifie RGPD</a:t>
            </a:r>
          </a:p>
          <a:p>
            <a:pPr marL="1028700" lvl="1" indent="-571500">
              <a:lnSpc>
                <a:spcPct val="170000"/>
              </a:lnSpc>
              <a:buClr>
                <a:srgbClr val="00B0F0"/>
              </a:buClr>
              <a:buFont typeface="Wingdings" pitchFamily="2" charset="2"/>
              <a:buChar char="§"/>
            </a:pPr>
            <a:r>
              <a:rPr lang="fr-FR" sz="2200" dirty="0">
                <a:solidFill>
                  <a:schemeClr val="tx1">
                    <a:lumMod val="50000"/>
                    <a:lumOff val="50000"/>
                  </a:schemeClr>
                </a:solidFill>
              </a:rPr>
              <a:t>Depuis quand elle est applicable?</a:t>
            </a:r>
          </a:p>
          <a:p>
            <a:pPr marL="1028700" lvl="1" indent="-571500">
              <a:lnSpc>
                <a:spcPct val="170000"/>
              </a:lnSpc>
              <a:buClr>
                <a:srgbClr val="00B0F0"/>
              </a:buClr>
              <a:buFont typeface="Wingdings" pitchFamily="2" charset="2"/>
              <a:buChar char="§"/>
            </a:pPr>
            <a:r>
              <a:rPr lang="fr-FR" sz="2200" dirty="0">
                <a:solidFill>
                  <a:schemeClr val="tx1">
                    <a:lumMod val="50000"/>
                    <a:lumOff val="50000"/>
                  </a:schemeClr>
                </a:solidFill>
              </a:rPr>
              <a:t>Qui concerne t-elle?</a:t>
            </a:r>
          </a:p>
          <a:p>
            <a:pPr marL="1028700" lvl="1" indent="-571500">
              <a:lnSpc>
                <a:spcPct val="170000"/>
              </a:lnSpc>
              <a:buClr>
                <a:srgbClr val="00B0F0"/>
              </a:buClr>
              <a:buFont typeface="Wingdings" pitchFamily="2" charset="2"/>
              <a:buChar char="§"/>
            </a:pPr>
            <a:r>
              <a:rPr lang="fr-FR" sz="2200" dirty="0">
                <a:solidFill>
                  <a:schemeClr val="tx1">
                    <a:lumMod val="50000"/>
                    <a:lumOff val="50000"/>
                  </a:schemeClr>
                </a:solidFill>
              </a:rPr>
              <a:t>Rappel des sanctions</a:t>
            </a:r>
          </a:p>
          <a:p>
            <a:pPr marL="1028700" lvl="1" indent="-571500">
              <a:buFont typeface="Wingdings" pitchFamily="2" charset="2"/>
              <a:buChar char="§"/>
            </a:pPr>
            <a:endParaRPr lang="fr-FR" dirty="0">
              <a:solidFill>
                <a:schemeClr val="tx1">
                  <a:lumMod val="50000"/>
                  <a:lumOff val="50000"/>
                </a:schemeClr>
              </a:solidFill>
            </a:endParaRPr>
          </a:p>
          <a:p>
            <a:pPr lvl="1"/>
            <a:endParaRPr lang="fr-FR" dirty="0">
              <a:solidFill>
                <a:schemeClr val="tx1">
                  <a:lumMod val="50000"/>
                  <a:lumOff val="50000"/>
                </a:schemeClr>
              </a:solidFill>
            </a:endParaRPr>
          </a:p>
          <a:p>
            <a:pPr marL="1028700" lvl="1" indent="-571500">
              <a:buFont typeface="Wingdings" pitchFamily="2" charset="2"/>
              <a:buChar char="§"/>
            </a:pPr>
            <a:endParaRPr lang="fr-FR" dirty="0">
              <a:solidFill>
                <a:schemeClr val="tx1">
                  <a:lumMod val="50000"/>
                  <a:lumOff val="50000"/>
                </a:schemeClr>
              </a:solidFill>
            </a:endParaRPr>
          </a:p>
          <a:p>
            <a:pPr marL="1028700" lvl="1" indent="-571500">
              <a:buFont typeface="Wingdings" pitchFamily="2" charset="2"/>
              <a:buChar char="§"/>
            </a:pPr>
            <a:endParaRPr lang="fr-FR" dirty="0">
              <a:solidFill>
                <a:schemeClr val="tx1">
                  <a:lumMod val="50000"/>
                  <a:lumOff val="50000"/>
                </a:schemeClr>
              </a:solidFill>
            </a:endParaRPr>
          </a:p>
          <a:p>
            <a:pPr marL="571500" indent="-571500">
              <a:buFont typeface="Wingdings" pitchFamily="2" charset="2"/>
              <a:buChar char="§"/>
            </a:pPr>
            <a:r>
              <a:rPr lang="fr-FR" dirty="0">
                <a:solidFill>
                  <a:schemeClr val="tx1">
                    <a:lumMod val="50000"/>
                    <a:lumOff val="50000"/>
                  </a:schemeClr>
                </a:solidFill>
              </a:rPr>
              <a:t>Mise en œuvre de la RGPD en entreprise</a:t>
            </a:r>
          </a:p>
          <a:p>
            <a:pPr marL="571500" indent="-571500">
              <a:buFont typeface="Wingdings" pitchFamily="2" charset="2"/>
              <a:buChar char="§"/>
            </a:pPr>
            <a:endParaRPr lang="fr-FR" sz="1300" dirty="0">
              <a:solidFill>
                <a:schemeClr val="tx1">
                  <a:lumMod val="50000"/>
                  <a:lumOff val="50000"/>
                </a:schemeClr>
              </a:solidFill>
            </a:endParaRPr>
          </a:p>
          <a:p>
            <a:pPr marL="1028700" lvl="1" indent="-571500">
              <a:lnSpc>
                <a:spcPct val="170000"/>
              </a:lnSpc>
              <a:buClr>
                <a:srgbClr val="00B0F0"/>
              </a:buClr>
              <a:buFont typeface="Wingdings" pitchFamily="2" charset="2"/>
              <a:buChar char="§"/>
            </a:pPr>
            <a:r>
              <a:rPr lang="fr-FR" sz="2200" dirty="0">
                <a:solidFill>
                  <a:schemeClr val="tx1">
                    <a:lumMod val="50000"/>
                    <a:lumOff val="50000"/>
                  </a:schemeClr>
                </a:solidFill>
              </a:rPr>
              <a:t>Comment s’y préparer?</a:t>
            </a:r>
          </a:p>
          <a:p>
            <a:pPr marL="1028700" lvl="1" indent="-571500">
              <a:lnSpc>
                <a:spcPct val="170000"/>
              </a:lnSpc>
              <a:buClr>
                <a:srgbClr val="00B0F0"/>
              </a:buClr>
              <a:buFont typeface="Wingdings" pitchFamily="2" charset="2"/>
              <a:buChar char="§"/>
            </a:pPr>
            <a:r>
              <a:rPr lang="fr-FR" sz="2200" dirty="0">
                <a:solidFill>
                  <a:schemeClr val="tx1">
                    <a:lumMod val="50000"/>
                    <a:lumOff val="50000"/>
                  </a:schemeClr>
                </a:solidFill>
              </a:rPr>
              <a:t>L’application en entreprise</a:t>
            </a:r>
          </a:p>
          <a:p>
            <a:pPr marL="1028700" lvl="1" indent="-571500">
              <a:lnSpc>
                <a:spcPct val="170000"/>
              </a:lnSpc>
              <a:buClr>
                <a:srgbClr val="00B0F0"/>
              </a:buClr>
              <a:buFont typeface="Wingdings" pitchFamily="2" charset="2"/>
              <a:buChar char="§"/>
            </a:pPr>
            <a:r>
              <a:rPr lang="fr-FR" sz="2200" dirty="0">
                <a:solidFill>
                  <a:schemeClr val="tx1">
                    <a:lumMod val="50000"/>
                    <a:lumOff val="50000"/>
                  </a:schemeClr>
                </a:solidFill>
              </a:rPr>
              <a:t>Et après?</a:t>
            </a:r>
          </a:p>
        </p:txBody>
      </p:sp>
    </p:spTree>
    <p:extLst>
      <p:ext uri="{BB962C8B-B14F-4D97-AF65-F5344CB8AC3E}">
        <p14:creationId xmlns:p14="http://schemas.microsoft.com/office/powerpoint/2010/main" val="653714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fr-FR" dirty="0"/>
              <a:t>RGPD - Signification</a:t>
            </a:r>
          </a:p>
        </p:txBody>
      </p:sp>
      <p:pic>
        <p:nvPicPr>
          <p:cNvPr id="1034" name="Picture 10" descr="RÃ©sultat de recherche d'images pour &quot;rgpd signification&quot;"/>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686300" y="761888"/>
            <a:ext cx="5907088" cy="266118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RÃ©sultat de recherche d'images pour &quot;gdpr&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6300" y="3855143"/>
            <a:ext cx="5907088" cy="2215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69766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034"/>
                                        </p:tgtEl>
                                        <p:attrNameLst>
                                          <p:attrName>style.visibility</p:attrName>
                                        </p:attrNameLst>
                                      </p:cBhvr>
                                      <p:to>
                                        <p:strVal val="visible"/>
                                      </p:to>
                                    </p:set>
                                    <p:anim calcmode="lin" valueType="num">
                                      <p:cBhvr>
                                        <p:cTn id="7" dur="500" fill="hold"/>
                                        <p:tgtEl>
                                          <p:spTgt spid="1034"/>
                                        </p:tgtEl>
                                        <p:attrNameLst>
                                          <p:attrName>ppt_w</p:attrName>
                                        </p:attrNameLst>
                                      </p:cBhvr>
                                      <p:tavLst>
                                        <p:tav tm="0">
                                          <p:val>
                                            <p:fltVal val="0"/>
                                          </p:val>
                                        </p:tav>
                                        <p:tav tm="100000">
                                          <p:val>
                                            <p:strVal val="#ppt_w"/>
                                          </p:val>
                                        </p:tav>
                                      </p:tavLst>
                                    </p:anim>
                                    <p:anim calcmode="lin" valueType="num">
                                      <p:cBhvr>
                                        <p:cTn id="8" dur="500" fill="hold"/>
                                        <p:tgtEl>
                                          <p:spTgt spid="1034"/>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16" fill="hold" nodeType="clickEffect">
                                  <p:stCondLst>
                                    <p:cond delay="0"/>
                                  </p:stCondLst>
                                  <p:childTnLst>
                                    <p:set>
                                      <p:cBhvr>
                                        <p:cTn id="12" dur="1" fill="hold">
                                          <p:stCondLst>
                                            <p:cond delay="0"/>
                                          </p:stCondLst>
                                        </p:cTn>
                                        <p:tgtEl>
                                          <p:spTgt spid="1036"/>
                                        </p:tgtEl>
                                        <p:attrNameLst>
                                          <p:attrName>style.visibility</p:attrName>
                                        </p:attrNameLst>
                                      </p:cBhvr>
                                      <p:to>
                                        <p:strVal val="visible"/>
                                      </p:to>
                                    </p:set>
                                    <p:anim calcmode="lin" valueType="num">
                                      <p:cBhvr>
                                        <p:cTn id="13" dur="500" fill="hold"/>
                                        <p:tgtEl>
                                          <p:spTgt spid="1036"/>
                                        </p:tgtEl>
                                        <p:attrNameLst>
                                          <p:attrName>ppt_w</p:attrName>
                                        </p:attrNameLst>
                                      </p:cBhvr>
                                      <p:tavLst>
                                        <p:tav tm="0">
                                          <p:val>
                                            <p:fltVal val="0"/>
                                          </p:val>
                                        </p:tav>
                                        <p:tav tm="100000">
                                          <p:val>
                                            <p:strVal val="#ppt_w"/>
                                          </p:val>
                                        </p:tav>
                                      </p:tavLst>
                                    </p:anim>
                                    <p:anim calcmode="lin" valueType="num">
                                      <p:cBhvr>
                                        <p:cTn id="14" dur="500" fill="hold"/>
                                        <p:tgtEl>
                                          <p:spTgt spid="103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RÃ©sultat de recherche d'images pour &quot;temps&quot;"/>
          <p:cNvPicPr>
            <a:picLocks noChangeAspect="1" noChangeArrowheads="1"/>
          </p:cNvPicPr>
          <p:nvPr/>
        </p:nvPicPr>
        <p:blipFill rotWithShape="1">
          <a:blip r:embed="rId3">
            <a:extLst>
              <a:ext uri="{28A0092B-C50C-407E-A947-70E740481C1C}">
                <a14:useLocalDpi xmlns:a14="http://schemas.microsoft.com/office/drawing/2010/main" val="0"/>
              </a:ext>
            </a:extLst>
          </a:blip>
          <a:srcRect l="7402" r="13794" b="4"/>
          <a:stretch/>
        </p:blipFill>
        <p:spPr bwMode="auto">
          <a:xfrm>
            <a:off x="7818120" y="761999"/>
            <a:ext cx="3617432" cy="2581995"/>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 3">
            <a:extLst>
              <a:ext uri="{FF2B5EF4-FFF2-40B4-BE49-F238E27FC236}">
                <a16:creationId xmlns:a16="http://schemas.microsoft.com/office/drawing/2014/main" id="{8986DC8E-7A1D-AE4D-9921-A3417A216875}"/>
              </a:ext>
            </a:extLst>
          </p:cNvPr>
          <p:cNvPicPr>
            <a:picLocks noChangeAspect="1"/>
          </p:cNvPicPr>
          <p:nvPr/>
        </p:nvPicPr>
        <p:blipFill rotWithShape="1">
          <a:blip r:embed="rId4"/>
          <a:srcRect l="10128" r="20088"/>
          <a:stretch/>
        </p:blipFill>
        <p:spPr>
          <a:xfrm>
            <a:off x="7818120" y="3504142"/>
            <a:ext cx="3617432" cy="2591857"/>
          </a:xfrm>
          <a:prstGeom prst="rect">
            <a:avLst/>
          </a:prstGeom>
        </p:spPr>
      </p:pic>
      <p:sp>
        <p:nvSpPr>
          <p:cNvPr id="2" name="Titre 1"/>
          <p:cNvSpPr>
            <a:spLocks noGrp="1"/>
          </p:cNvSpPr>
          <p:nvPr>
            <p:ph type="title"/>
          </p:nvPr>
        </p:nvSpPr>
        <p:spPr>
          <a:xfrm>
            <a:off x="252919" y="1123837"/>
            <a:ext cx="2947482" cy="4601183"/>
          </a:xfrm>
        </p:spPr>
        <p:txBody>
          <a:bodyPr>
            <a:normAutofit/>
          </a:bodyPr>
          <a:lstStyle/>
          <a:p>
            <a:br>
              <a:rPr lang="fr-FR" dirty="0"/>
            </a:br>
            <a:br>
              <a:rPr lang="fr-FR" dirty="0"/>
            </a:br>
            <a:r>
              <a:rPr lang="fr-FR" dirty="0"/>
              <a:t>RGPD</a:t>
            </a:r>
            <a:br>
              <a:rPr lang="fr-FR" dirty="0"/>
            </a:br>
            <a:r>
              <a:rPr lang="fr-FR" dirty="0"/>
              <a:t>Depuis quand ?</a:t>
            </a:r>
            <a:endParaRPr lang="fr-FR"/>
          </a:p>
        </p:txBody>
      </p:sp>
      <p:sp>
        <p:nvSpPr>
          <p:cNvPr id="3" name="Espace réservé du contenu 2"/>
          <p:cNvSpPr>
            <a:spLocks noGrp="1"/>
          </p:cNvSpPr>
          <p:nvPr>
            <p:ph idx="1"/>
          </p:nvPr>
        </p:nvSpPr>
        <p:spPr>
          <a:xfrm>
            <a:off x="3869267" y="761999"/>
            <a:ext cx="3585891" cy="5333999"/>
          </a:xfrm>
        </p:spPr>
        <p:txBody>
          <a:bodyPr>
            <a:normAutofit/>
          </a:bodyPr>
          <a:lstStyle/>
          <a:p>
            <a:pPr>
              <a:buFont typeface="Wingdings" pitchFamily="2" charset="2"/>
              <a:buChar char="§"/>
            </a:pPr>
            <a:r>
              <a:rPr lang="fr-FR" dirty="0"/>
              <a:t>4 année de négociation</a:t>
            </a:r>
          </a:p>
          <a:p>
            <a:pPr>
              <a:buFont typeface="Wingdings" pitchFamily="2" charset="2"/>
              <a:buChar char="§"/>
            </a:pPr>
            <a:endParaRPr lang="fr-FR" dirty="0"/>
          </a:p>
          <a:p>
            <a:pPr>
              <a:buFont typeface="Wingdings" pitchFamily="2" charset="2"/>
              <a:buChar char="§"/>
            </a:pPr>
            <a:r>
              <a:rPr lang="fr-FR" dirty="0"/>
              <a:t>Définitivement adopté par le parlement européen le 14 avril 2016</a:t>
            </a:r>
          </a:p>
          <a:p>
            <a:pPr>
              <a:buFont typeface="Wingdings" pitchFamily="2" charset="2"/>
              <a:buChar char="§"/>
            </a:pPr>
            <a:endParaRPr lang="fr-FR" dirty="0"/>
          </a:p>
          <a:p>
            <a:pPr>
              <a:buFont typeface="Wingdings" pitchFamily="2" charset="2"/>
              <a:buChar char="§"/>
            </a:pPr>
            <a:r>
              <a:rPr lang="fr-FR" dirty="0"/>
              <a:t>Applicable à compté du 25 mai 2018</a:t>
            </a:r>
          </a:p>
          <a:p>
            <a:pPr>
              <a:buFont typeface="Wingdings" pitchFamily="2" charset="2"/>
              <a:buChar char="§"/>
            </a:pPr>
            <a:r>
              <a:rPr lang="fr-FR" dirty="0">
                <a:hlinkClick r:id="rId5"/>
              </a:rPr>
              <a:t>https://www.youtube.com/watch?v=OUMGp3HHel4</a:t>
            </a:r>
            <a:endParaRPr lang="fr-FR" dirty="0"/>
          </a:p>
          <a:p>
            <a:pPr>
              <a:buFont typeface="Wingdings" pitchFamily="2" charset="2"/>
              <a:buChar char="§"/>
            </a:pPr>
            <a:r>
              <a:rPr lang="fr-FR" dirty="0">
                <a:hlinkClick r:id="rId6"/>
              </a:rPr>
              <a:t>https://www.youtube.com/watch?v=u4M5lVYv3UI</a:t>
            </a:r>
            <a:endParaRPr lang="fr-FR" dirty="0"/>
          </a:p>
        </p:txBody>
      </p:sp>
    </p:spTree>
    <p:extLst>
      <p:ext uri="{BB962C8B-B14F-4D97-AF65-F5344CB8AC3E}">
        <p14:creationId xmlns:p14="http://schemas.microsoft.com/office/powerpoint/2010/main" val="4037043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2050"/>
                                        </p:tgtEl>
                                        <p:attrNameLst>
                                          <p:attrName>style.visibility</p:attrName>
                                        </p:attrNameLst>
                                      </p:cBhvr>
                                      <p:to>
                                        <p:strVal val="visible"/>
                                      </p:to>
                                    </p:set>
                                    <p:anim calcmode="lin" valueType="num">
                                      <p:cBhvr>
                                        <p:cTn id="11" dur="500" fill="hold"/>
                                        <p:tgtEl>
                                          <p:spTgt spid="2050"/>
                                        </p:tgtEl>
                                        <p:attrNameLst>
                                          <p:attrName>ppt_w</p:attrName>
                                        </p:attrNameLst>
                                      </p:cBhvr>
                                      <p:tavLst>
                                        <p:tav tm="0">
                                          <p:val>
                                            <p:fltVal val="0"/>
                                          </p:val>
                                        </p:tav>
                                        <p:tav tm="100000">
                                          <p:val>
                                            <p:strVal val="#ppt_w"/>
                                          </p:val>
                                        </p:tav>
                                      </p:tavLst>
                                    </p:anim>
                                    <p:anim calcmode="lin" valueType="num">
                                      <p:cBhvr>
                                        <p:cTn id="12" dur="500" fill="hold"/>
                                        <p:tgtEl>
                                          <p:spTgt spid="2050"/>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p:cTn id="15"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6" dur="500" fill="hold"/>
                                        <p:tgtEl>
                                          <p:spTgt spid="3">
                                            <p:txEl>
                                              <p:pRg st="0" end="0"/>
                                            </p:txEl>
                                          </p:spTgt>
                                        </p:tgtEl>
                                        <p:attrNameLst>
                                          <p:attrName>ppt_h</p:attrName>
                                        </p:attrNameLst>
                                      </p:cBhvr>
                                      <p:tavLst>
                                        <p:tav tm="0">
                                          <p:val>
                                            <p:fltVal val="0"/>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23" presetClass="entr" presetSubtype="16"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p:cTn id="21"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2" dur="500" fill="hold"/>
                                        <p:tgtEl>
                                          <p:spTgt spid="3">
                                            <p:txEl>
                                              <p:pRg st="2" end="2"/>
                                            </p:txEl>
                                          </p:spTgt>
                                        </p:tgtEl>
                                        <p:attrNameLst>
                                          <p:attrName>ppt_h</p:attrName>
                                        </p:attrNameLst>
                                      </p:cBhvr>
                                      <p:tavLst>
                                        <p:tav tm="0">
                                          <p:val>
                                            <p:fltVal val="0"/>
                                          </p:val>
                                        </p:tav>
                                        <p:tav tm="100000">
                                          <p:val>
                                            <p:strVal val="#ppt_h"/>
                                          </p:val>
                                        </p:tav>
                                      </p:tavLst>
                                    </p:anim>
                                  </p:childTnLst>
                                </p:cTn>
                              </p:par>
                            </p:childTnLst>
                          </p:cTn>
                        </p:par>
                      </p:childTnLst>
                    </p:cTn>
                  </p:par>
                  <p:par>
                    <p:cTn id="23" fill="hold">
                      <p:stCondLst>
                        <p:cond delay="indefinite"/>
                      </p:stCondLst>
                      <p:childTnLst>
                        <p:par>
                          <p:cTn id="24" fill="hold">
                            <p:stCondLst>
                              <p:cond delay="0"/>
                            </p:stCondLst>
                            <p:childTnLst>
                              <p:par>
                                <p:cTn id="25" presetID="23" presetClass="entr" presetSubtype="16"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p:cTn id="27" dur="500" fill="hold"/>
                                        <p:tgtEl>
                                          <p:spTgt spid="3">
                                            <p:txEl>
                                              <p:pRg st="4" end="4"/>
                                            </p:txEl>
                                          </p:spTgt>
                                        </p:tgtEl>
                                        <p:attrNameLst>
                                          <p:attrName>ppt_w</p:attrName>
                                        </p:attrNameLst>
                                      </p:cBhvr>
                                      <p:tavLst>
                                        <p:tav tm="0">
                                          <p:val>
                                            <p:fltVal val="0"/>
                                          </p:val>
                                        </p:tav>
                                        <p:tav tm="100000">
                                          <p:val>
                                            <p:strVal val="#ppt_w"/>
                                          </p:val>
                                        </p:tav>
                                      </p:tavLst>
                                    </p:anim>
                                    <p:anim calcmode="lin" valueType="num">
                                      <p:cBhvr>
                                        <p:cTn id="28" dur="500" fill="hold"/>
                                        <p:tgtEl>
                                          <p:spTgt spid="3">
                                            <p:txEl>
                                              <p:pRg st="4" end="4"/>
                                            </p:txEl>
                                          </p:spTgt>
                                        </p:tgtEl>
                                        <p:attrNameLst>
                                          <p:attrName>ppt_h</p:attrName>
                                        </p:attrNameLst>
                                      </p:cBhvr>
                                      <p:tavLst>
                                        <p:tav tm="0">
                                          <p:val>
                                            <p:fltVal val="0"/>
                                          </p:val>
                                        </p:tav>
                                        <p:tav tm="100000">
                                          <p:val>
                                            <p:strVal val="#ppt_h"/>
                                          </p:val>
                                        </p:tav>
                                      </p:tavLst>
                                    </p:anim>
                                  </p:childTnLst>
                                </p:cTn>
                              </p:par>
                            </p:childTnLst>
                          </p:cTn>
                        </p:par>
                      </p:childTnLst>
                    </p:cTn>
                  </p:par>
                  <p:par>
                    <p:cTn id="29" fill="hold">
                      <p:stCondLst>
                        <p:cond delay="indefinite"/>
                      </p:stCondLst>
                      <p:childTnLst>
                        <p:par>
                          <p:cTn id="30" fill="hold">
                            <p:stCondLst>
                              <p:cond delay="0"/>
                            </p:stCondLst>
                            <p:childTnLst>
                              <p:par>
                                <p:cTn id="31" presetID="23" presetClass="entr" presetSubtype="16" fill="hold" grpId="0"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p:cTn id="33" dur="500" fill="hold"/>
                                        <p:tgtEl>
                                          <p:spTgt spid="3">
                                            <p:txEl>
                                              <p:pRg st="5" end="5"/>
                                            </p:txEl>
                                          </p:spTgt>
                                        </p:tgtEl>
                                        <p:attrNameLst>
                                          <p:attrName>ppt_w</p:attrName>
                                        </p:attrNameLst>
                                      </p:cBhvr>
                                      <p:tavLst>
                                        <p:tav tm="0">
                                          <p:val>
                                            <p:fltVal val="0"/>
                                          </p:val>
                                        </p:tav>
                                        <p:tav tm="100000">
                                          <p:val>
                                            <p:strVal val="#ppt_w"/>
                                          </p:val>
                                        </p:tav>
                                      </p:tavLst>
                                    </p:anim>
                                    <p:anim calcmode="lin" valueType="num">
                                      <p:cBhvr>
                                        <p:cTn id="34" dur="500" fill="hold"/>
                                        <p:tgtEl>
                                          <p:spTgt spid="3">
                                            <p:txEl>
                                              <p:pRg st="5" end="5"/>
                                            </p:txEl>
                                          </p:spTgt>
                                        </p:tgtEl>
                                        <p:attrNameLst>
                                          <p:attrName>ppt_h</p:attrName>
                                        </p:attrNameLst>
                                      </p:cBhvr>
                                      <p:tavLst>
                                        <p:tav tm="0">
                                          <p:val>
                                            <p:fltVal val="0"/>
                                          </p:val>
                                        </p:tav>
                                        <p:tav tm="100000">
                                          <p:val>
                                            <p:strVal val="#ppt_h"/>
                                          </p:val>
                                        </p:tav>
                                      </p:tavLst>
                                    </p:anim>
                                  </p:childTnLst>
                                </p:cTn>
                              </p:par>
                            </p:childTnLst>
                          </p:cTn>
                        </p:par>
                      </p:childTnLst>
                    </p:cTn>
                  </p:par>
                  <p:par>
                    <p:cTn id="35" fill="hold">
                      <p:stCondLst>
                        <p:cond delay="indefinite"/>
                      </p:stCondLst>
                      <p:childTnLst>
                        <p:par>
                          <p:cTn id="36" fill="hold">
                            <p:stCondLst>
                              <p:cond delay="0"/>
                            </p:stCondLst>
                            <p:childTnLst>
                              <p:par>
                                <p:cTn id="37" presetID="23" presetClass="entr" presetSubtype="16" fill="hold" grpId="0"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p:cTn id="39"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40" dur="500" fill="hold"/>
                                        <p:tgtEl>
                                          <p:spTgt spid="3">
                                            <p:txEl>
                                              <p:pRg st="6" end="6"/>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fr-FR" b="1" dirty="0"/>
              <a:t>RGPD</a:t>
            </a:r>
            <a:r>
              <a:rPr lang="fr-FR" dirty="0"/>
              <a:t> – </a:t>
            </a:r>
            <a:br>
              <a:rPr lang="fr-FR" dirty="0"/>
            </a:br>
            <a:r>
              <a:rPr lang="fr-FR" dirty="0"/>
              <a:t>Qui concerne t-elle?</a:t>
            </a:r>
          </a:p>
        </p:txBody>
      </p:sp>
      <p:sp>
        <p:nvSpPr>
          <p:cNvPr id="4" name="Nuage 3">
            <a:extLst>
              <a:ext uri="{FF2B5EF4-FFF2-40B4-BE49-F238E27FC236}">
                <a16:creationId xmlns:a16="http://schemas.microsoft.com/office/drawing/2014/main" id="{5A2D2D8E-248B-B446-BC68-046C951DC601}"/>
              </a:ext>
            </a:extLst>
          </p:cNvPr>
          <p:cNvSpPr/>
          <p:nvPr/>
        </p:nvSpPr>
        <p:spPr>
          <a:xfrm>
            <a:off x="4706912" y="1348289"/>
            <a:ext cx="6100996" cy="3853298"/>
          </a:xfrm>
          <a:prstGeom prst="cloud">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Espace réservé du contenu 2"/>
          <p:cNvSpPr>
            <a:spLocks noGrp="1"/>
          </p:cNvSpPr>
          <p:nvPr>
            <p:ph idx="1"/>
          </p:nvPr>
        </p:nvSpPr>
        <p:spPr>
          <a:xfrm>
            <a:off x="6147772" y="2042670"/>
            <a:ext cx="3715266" cy="2307706"/>
          </a:xfrm>
        </p:spPr>
        <p:txBody>
          <a:bodyPr>
            <a:normAutofit/>
          </a:bodyPr>
          <a:lstStyle/>
          <a:p>
            <a:pPr>
              <a:buFont typeface="Wingdings" pitchFamily="2" charset="2"/>
              <a:buChar char="§"/>
            </a:pPr>
            <a:r>
              <a:rPr lang="fr-FR" sz="2400" dirty="0"/>
              <a:t>Union européenne</a:t>
            </a:r>
          </a:p>
          <a:p>
            <a:pPr>
              <a:buFont typeface="Wingdings" pitchFamily="2" charset="2"/>
              <a:buChar char="§"/>
            </a:pPr>
            <a:r>
              <a:rPr lang="fr-FR" sz="2400" dirty="0"/>
              <a:t>Traitement de données</a:t>
            </a:r>
          </a:p>
          <a:p>
            <a:pPr>
              <a:buFont typeface="Wingdings" pitchFamily="2" charset="2"/>
              <a:buChar char="§"/>
            </a:pPr>
            <a:r>
              <a:rPr lang="fr-FR" sz="2400" dirty="0"/>
              <a:t>Panel d’entreprises</a:t>
            </a:r>
          </a:p>
        </p:txBody>
      </p:sp>
    </p:spTree>
    <p:extLst>
      <p:ext uri="{BB962C8B-B14F-4D97-AF65-F5344CB8AC3E}">
        <p14:creationId xmlns:p14="http://schemas.microsoft.com/office/powerpoint/2010/main" val="19825484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1000"/>
                                        <p:tgtEl>
                                          <p:spTgt spid="4"/>
                                        </p:tgtEl>
                                      </p:cBhvr>
                                    </p:animEffect>
                                    <p:anim calcmode="lin" valueType="num">
                                      <p:cBhvr>
                                        <p:cTn id="27" dur="1000" fill="hold"/>
                                        <p:tgtEl>
                                          <p:spTgt spid="4"/>
                                        </p:tgtEl>
                                        <p:attrNameLst>
                                          <p:attrName>ppt_x</p:attrName>
                                        </p:attrNameLst>
                                      </p:cBhvr>
                                      <p:tavLst>
                                        <p:tav tm="0">
                                          <p:val>
                                            <p:strVal val="#ppt_x"/>
                                          </p:val>
                                        </p:tav>
                                        <p:tav tm="100000">
                                          <p:val>
                                            <p:strVal val="#ppt_x"/>
                                          </p:val>
                                        </p:tav>
                                      </p:tavLst>
                                    </p:anim>
                                    <p:anim calcmode="lin" valueType="num">
                                      <p:cBhvr>
                                        <p:cTn id="28"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pPr algn="ctr"/>
            <a:r>
              <a:rPr lang="fr-FR" b="1" dirty="0"/>
              <a:t>RGPD</a:t>
            </a:r>
            <a:r>
              <a:rPr lang="fr-FR" dirty="0"/>
              <a:t> – </a:t>
            </a:r>
            <a:br>
              <a:rPr lang="fr-FR" dirty="0"/>
            </a:br>
            <a:r>
              <a:rPr lang="fr-FR" dirty="0"/>
              <a:t>Les droits</a:t>
            </a:r>
          </a:p>
        </p:txBody>
      </p:sp>
      <p:graphicFrame>
        <p:nvGraphicFramePr>
          <p:cNvPr id="4" name="Diagramme 3">
            <a:extLst>
              <a:ext uri="{FF2B5EF4-FFF2-40B4-BE49-F238E27FC236}">
                <a16:creationId xmlns:a16="http://schemas.microsoft.com/office/drawing/2014/main" id="{0BC7277D-DE22-B742-B624-C2AA01716713}"/>
              </a:ext>
            </a:extLst>
          </p:cNvPr>
          <p:cNvGraphicFramePr/>
          <p:nvPr>
            <p:extLst>
              <p:ext uri="{D42A27DB-BD31-4B8C-83A1-F6EECF244321}">
                <p14:modId xmlns:p14="http://schemas.microsoft.com/office/powerpoint/2010/main" val="3444350267"/>
              </p:ext>
            </p:extLst>
          </p:nvPr>
        </p:nvGraphicFramePr>
        <p:xfrm>
          <a:off x="3501036" y="715094"/>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451598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1029563-14CF-9443-B113-9A923F5626C3}"/>
              </a:ext>
            </a:extLst>
          </p:cNvPr>
          <p:cNvSpPr>
            <a:spLocks noGrp="1"/>
          </p:cNvSpPr>
          <p:nvPr>
            <p:ph type="ctrTitle"/>
          </p:nvPr>
        </p:nvSpPr>
        <p:spPr>
          <a:xfrm>
            <a:off x="2225548" y="574548"/>
            <a:ext cx="7315200" cy="3255264"/>
          </a:xfrm>
        </p:spPr>
        <p:txBody>
          <a:bodyPr>
            <a:noAutofit/>
          </a:bodyPr>
          <a:lstStyle/>
          <a:p>
            <a:r>
              <a:rPr lang="fr-FR" sz="2800" dirty="0"/>
              <a:t>20 millions d’euros pour certaines infractions</a:t>
            </a:r>
            <a:br>
              <a:rPr lang="fr-FR" sz="2800" dirty="0"/>
            </a:br>
            <a:br>
              <a:rPr lang="fr-FR" sz="2800" dirty="0"/>
            </a:br>
            <a:r>
              <a:rPr lang="fr-FR" sz="2800" dirty="0"/>
              <a:t>			Ou</a:t>
            </a:r>
            <a:br>
              <a:rPr lang="fr-FR" sz="2800" dirty="0"/>
            </a:br>
            <a:br>
              <a:rPr lang="fr-FR" sz="2800" dirty="0"/>
            </a:br>
            <a:r>
              <a:rPr lang="fr-FR" sz="2800" dirty="0"/>
              <a:t>4% du Chiffres d’affaires annuel </a:t>
            </a:r>
            <a:r>
              <a:rPr lang="fr-FR" sz="2800" dirty="0">
                <a:solidFill>
                  <a:schemeClr val="accent6">
                    <a:lumMod val="75000"/>
                  </a:schemeClr>
                </a:solidFill>
              </a:rPr>
              <a:t>mondial total de l’exercice précédent</a:t>
            </a:r>
          </a:p>
        </p:txBody>
      </p:sp>
      <p:sp>
        <p:nvSpPr>
          <p:cNvPr id="3" name="Sous-titre 2">
            <a:extLst>
              <a:ext uri="{FF2B5EF4-FFF2-40B4-BE49-F238E27FC236}">
                <a16:creationId xmlns:a16="http://schemas.microsoft.com/office/drawing/2014/main" id="{93B424CF-3A5F-E74D-AB0A-B3B9BC8817E9}"/>
              </a:ext>
            </a:extLst>
          </p:cNvPr>
          <p:cNvSpPr>
            <a:spLocks noGrp="1"/>
          </p:cNvSpPr>
          <p:nvPr>
            <p:ph type="subTitle" idx="1"/>
          </p:nvPr>
        </p:nvSpPr>
        <p:spPr/>
        <p:txBody>
          <a:bodyPr>
            <a:normAutofit/>
          </a:bodyPr>
          <a:lstStyle/>
          <a:p>
            <a:r>
              <a:rPr lang="fr-FR" sz="3200" dirty="0">
                <a:solidFill>
                  <a:schemeClr val="bg1"/>
                </a:solidFill>
              </a:rPr>
              <a:t>Rappel des sanctions</a:t>
            </a:r>
          </a:p>
        </p:txBody>
      </p:sp>
      <p:sp>
        <p:nvSpPr>
          <p:cNvPr id="4" name="Chevron 3">
            <a:extLst>
              <a:ext uri="{FF2B5EF4-FFF2-40B4-BE49-F238E27FC236}">
                <a16:creationId xmlns:a16="http://schemas.microsoft.com/office/drawing/2014/main" id="{4A286599-CB91-DE45-AC55-43DFD3203095}"/>
              </a:ext>
            </a:extLst>
          </p:cNvPr>
          <p:cNvSpPr/>
          <p:nvPr/>
        </p:nvSpPr>
        <p:spPr>
          <a:xfrm>
            <a:off x="820615" y="1435100"/>
            <a:ext cx="736600" cy="546100"/>
          </a:xfrm>
          <a:prstGeom prst="chevr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fr-FR">
              <a:solidFill>
                <a:schemeClr val="tx1"/>
              </a:solidFill>
            </a:endParaRPr>
          </a:p>
        </p:txBody>
      </p:sp>
      <p:sp>
        <p:nvSpPr>
          <p:cNvPr id="5" name="Chevron 4">
            <a:extLst>
              <a:ext uri="{FF2B5EF4-FFF2-40B4-BE49-F238E27FC236}">
                <a16:creationId xmlns:a16="http://schemas.microsoft.com/office/drawing/2014/main" id="{0927D352-6134-8743-8921-B6FE4AF3793E}"/>
              </a:ext>
            </a:extLst>
          </p:cNvPr>
          <p:cNvSpPr/>
          <p:nvPr/>
        </p:nvSpPr>
        <p:spPr>
          <a:xfrm>
            <a:off x="820615" y="2963773"/>
            <a:ext cx="736600" cy="546100"/>
          </a:xfrm>
          <a:prstGeom prst="chevr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fr-FR">
              <a:solidFill>
                <a:schemeClr val="tx1"/>
              </a:solidFill>
            </a:endParaRPr>
          </a:p>
        </p:txBody>
      </p:sp>
      <p:sp>
        <p:nvSpPr>
          <p:cNvPr id="6" name="ZoneTexte 5">
            <a:extLst>
              <a:ext uri="{FF2B5EF4-FFF2-40B4-BE49-F238E27FC236}">
                <a16:creationId xmlns:a16="http://schemas.microsoft.com/office/drawing/2014/main" id="{0586C50A-92EF-944B-8D33-7D9017A8B54F}"/>
              </a:ext>
            </a:extLst>
          </p:cNvPr>
          <p:cNvSpPr txBox="1"/>
          <p:nvPr/>
        </p:nvSpPr>
        <p:spPr>
          <a:xfrm>
            <a:off x="1816100" y="4065363"/>
            <a:ext cx="6212022" cy="369332"/>
          </a:xfrm>
          <a:prstGeom prst="rect">
            <a:avLst/>
          </a:prstGeom>
          <a:noFill/>
        </p:spPr>
        <p:txBody>
          <a:bodyPr wrap="none" rtlCol="0">
            <a:spAutoFit/>
          </a:bodyPr>
          <a:lstStyle/>
          <a:p>
            <a:r>
              <a:rPr lang="fr-FR" b="1" i="1" dirty="0">
                <a:solidFill>
                  <a:srgbClr val="FFFF00"/>
                </a:solidFill>
              </a:rPr>
              <a:t>Non-respect des dispositions mineures du règlement 2% du CA</a:t>
            </a:r>
          </a:p>
        </p:txBody>
      </p:sp>
    </p:spTree>
    <p:extLst>
      <p:ext uri="{BB962C8B-B14F-4D97-AF65-F5344CB8AC3E}">
        <p14:creationId xmlns:p14="http://schemas.microsoft.com/office/powerpoint/2010/main" val="329258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34CE80B-955A-0040-94CE-30612FDADF48}"/>
              </a:ext>
            </a:extLst>
          </p:cNvPr>
          <p:cNvSpPr>
            <a:spLocks noGrp="1"/>
          </p:cNvSpPr>
          <p:nvPr>
            <p:ph type="title"/>
          </p:nvPr>
        </p:nvSpPr>
        <p:spPr/>
        <p:txBody>
          <a:bodyPr/>
          <a:lstStyle/>
          <a:p>
            <a:r>
              <a:rPr lang="fr-FR" dirty="0"/>
              <a:t>Comment s’y préparer?</a:t>
            </a:r>
          </a:p>
        </p:txBody>
      </p:sp>
      <p:pic>
        <p:nvPicPr>
          <p:cNvPr id="4" name="Image 3">
            <a:extLst>
              <a:ext uri="{FF2B5EF4-FFF2-40B4-BE49-F238E27FC236}">
                <a16:creationId xmlns:a16="http://schemas.microsoft.com/office/drawing/2014/main" id="{3443FE64-54C9-424F-B508-4F9165DDFAFB}"/>
              </a:ext>
            </a:extLst>
          </p:cNvPr>
          <p:cNvPicPr>
            <a:picLocks noChangeAspect="1"/>
          </p:cNvPicPr>
          <p:nvPr/>
        </p:nvPicPr>
        <p:blipFill>
          <a:blip r:embed="rId2"/>
          <a:stretch>
            <a:fillRect/>
          </a:stretch>
        </p:blipFill>
        <p:spPr>
          <a:xfrm>
            <a:off x="189960" y="4714874"/>
            <a:ext cx="3057998" cy="1223199"/>
          </a:xfrm>
          <a:prstGeom prst="rect">
            <a:avLst/>
          </a:prstGeom>
        </p:spPr>
      </p:pic>
      <p:sp>
        <p:nvSpPr>
          <p:cNvPr id="5" name="Ellipse 4">
            <a:extLst>
              <a:ext uri="{FF2B5EF4-FFF2-40B4-BE49-F238E27FC236}">
                <a16:creationId xmlns:a16="http://schemas.microsoft.com/office/drawing/2014/main" id="{754F4A49-FE87-7749-9723-02CF4814B27B}"/>
              </a:ext>
            </a:extLst>
          </p:cNvPr>
          <p:cNvSpPr/>
          <p:nvPr/>
        </p:nvSpPr>
        <p:spPr>
          <a:xfrm>
            <a:off x="3977640" y="800100"/>
            <a:ext cx="845820" cy="8458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b="1" dirty="0">
                <a:latin typeface="Calibri" panose="020F0502020204030204" pitchFamily="34" charset="0"/>
                <a:cs typeface="Calibri" panose="020F0502020204030204" pitchFamily="34" charset="0"/>
              </a:rPr>
              <a:t>1</a:t>
            </a:r>
            <a:endParaRPr lang="fr-FR" b="1" dirty="0">
              <a:latin typeface="Calibri" panose="020F0502020204030204" pitchFamily="34" charset="0"/>
              <a:cs typeface="Calibri" panose="020F0502020204030204" pitchFamily="34" charset="0"/>
            </a:endParaRPr>
          </a:p>
        </p:txBody>
      </p:sp>
      <p:sp>
        <p:nvSpPr>
          <p:cNvPr id="12" name="Rectangle à coins arrondis 11">
            <a:extLst>
              <a:ext uri="{FF2B5EF4-FFF2-40B4-BE49-F238E27FC236}">
                <a16:creationId xmlns:a16="http://schemas.microsoft.com/office/drawing/2014/main" id="{83571A32-F75E-9A46-8E66-8AF8C485B052}"/>
              </a:ext>
            </a:extLst>
          </p:cNvPr>
          <p:cNvSpPr/>
          <p:nvPr/>
        </p:nvSpPr>
        <p:spPr>
          <a:xfrm>
            <a:off x="5077188" y="800100"/>
            <a:ext cx="5943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600" b="1" dirty="0"/>
              <a:t>Désigner un pilote</a:t>
            </a:r>
          </a:p>
        </p:txBody>
      </p:sp>
      <p:pic>
        <p:nvPicPr>
          <p:cNvPr id="13" name="Image 12">
            <a:extLst>
              <a:ext uri="{FF2B5EF4-FFF2-40B4-BE49-F238E27FC236}">
                <a16:creationId xmlns:a16="http://schemas.microsoft.com/office/drawing/2014/main" id="{68899798-98FE-CB4B-8E9B-DB24B5F60B07}"/>
              </a:ext>
            </a:extLst>
          </p:cNvPr>
          <p:cNvPicPr>
            <a:picLocks noChangeAspect="1"/>
          </p:cNvPicPr>
          <p:nvPr/>
        </p:nvPicPr>
        <p:blipFill>
          <a:blip r:embed="rId3"/>
          <a:stretch>
            <a:fillRect/>
          </a:stretch>
        </p:blipFill>
        <p:spPr>
          <a:xfrm>
            <a:off x="567828" y="1123836"/>
            <a:ext cx="2253891" cy="123074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aphicFrame>
        <p:nvGraphicFramePr>
          <p:cNvPr id="14" name="Diagramme 13">
            <a:extLst>
              <a:ext uri="{FF2B5EF4-FFF2-40B4-BE49-F238E27FC236}">
                <a16:creationId xmlns:a16="http://schemas.microsoft.com/office/drawing/2014/main" id="{7D798E06-2ADE-314E-BD33-EC97220DA737}"/>
              </a:ext>
            </a:extLst>
          </p:cNvPr>
          <p:cNvGraphicFramePr/>
          <p:nvPr>
            <p:extLst>
              <p:ext uri="{D42A27DB-BD31-4B8C-83A1-F6EECF244321}">
                <p14:modId xmlns:p14="http://schemas.microsoft.com/office/powerpoint/2010/main" val="370817110"/>
              </p:ext>
            </p:extLst>
          </p:nvPr>
        </p:nvGraphicFramePr>
        <p:xfrm>
          <a:off x="5077188" y="1739207"/>
          <a:ext cx="6741432" cy="45930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552433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4"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84FBBD1-4540-834B-9D2C-9E0B54D34193}"/>
              </a:ext>
            </a:extLst>
          </p:cNvPr>
          <p:cNvSpPr>
            <a:spLocks noGrp="1"/>
          </p:cNvSpPr>
          <p:nvPr>
            <p:ph type="title"/>
          </p:nvPr>
        </p:nvSpPr>
        <p:spPr/>
        <p:txBody>
          <a:bodyPr/>
          <a:lstStyle/>
          <a:p>
            <a:r>
              <a:rPr lang="fr-FR" dirty="0"/>
              <a:t>Comment s’y préparer?</a:t>
            </a:r>
          </a:p>
        </p:txBody>
      </p:sp>
      <p:sp>
        <p:nvSpPr>
          <p:cNvPr id="4" name="Ellipse 3">
            <a:extLst>
              <a:ext uri="{FF2B5EF4-FFF2-40B4-BE49-F238E27FC236}">
                <a16:creationId xmlns:a16="http://schemas.microsoft.com/office/drawing/2014/main" id="{71075DD5-B6F9-874D-93A3-697EA95C136F}"/>
              </a:ext>
            </a:extLst>
          </p:cNvPr>
          <p:cNvSpPr/>
          <p:nvPr/>
        </p:nvSpPr>
        <p:spPr>
          <a:xfrm>
            <a:off x="3954780" y="720090"/>
            <a:ext cx="845820" cy="8458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000" b="1" dirty="0">
                <a:latin typeface="Calibri" panose="020F0502020204030204" pitchFamily="34" charset="0"/>
                <a:cs typeface="Calibri" panose="020F0502020204030204" pitchFamily="34" charset="0"/>
              </a:rPr>
              <a:t>2</a:t>
            </a:r>
            <a:endParaRPr lang="fr-FR" b="1" dirty="0">
              <a:latin typeface="Calibri" panose="020F0502020204030204" pitchFamily="34" charset="0"/>
              <a:cs typeface="Calibri" panose="020F0502020204030204" pitchFamily="34" charset="0"/>
            </a:endParaRPr>
          </a:p>
        </p:txBody>
      </p:sp>
      <p:sp>
        <p:nvSpPr>
          <p:cNvPr id="5" name="Rectangle à coins arrondis 4">
            <a:extLst>
              <a:ext uri="{FF2B5EF4-FFF2-40B4-BE49-F238E27FC236}">
                <a16:creationId xmlns:a16="http://schemas.microsoft.com/office/drawing/2014/main" id="{54965CD5-2134-4C42-BD0F-BDEC23F2BF47}"/>
              </a:ext>
            </a:extLst>
          </p:cNvPr>
          <p:cNvSpPr/>
          <p:nvPr/>
        </p:nvSpPr>
        <p:spPr>
          <a:xfrm>
            <a:off x="5077188" y="800100"/>
            <a:ext cx="5943600" cy="685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3600" b="1" dirty="0"/>
              <a:t>Cartographier</a:t>
            </a:r>
          </a:p>
        </p:txBody>
      </p:sp>
      <p:pic>
        <p:nvPicPr>
          <p:cNvPr id="6" name="Image 5">
            <a:extLst>
              <a:ext uri="{FF2B5EF4-FFF2-40B4-BE49-F238E27FC236}">
                <a16:creationId xmlns:a16="http://schemas.microsoft.com/office/drawing/2014/main" id="{C6BC42F5-1C32-594C-A722-BFA11A116D42}"/>
              </a:ext>
            </a:extLst>
          </p:cNvPr>
          <p:cNvPicPr>
            <a:picLocks noChangeAspect="1"/>
          </p:cNvPicPr>
          <p:nvPr/>
        </p:nvPicPr>
        <p:blipFill>
          <a:blip r:embed="rId3"/>
          <a:stretch>
            <a:fillRect/>
          </a:stretch>
        </p:blipFill>
        <p:spPr>
          <a:xfrm>
            <a:off x="195434" y="1143000"/>
            <a:ext cx="3062452" cy="14401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aphicFrame>
        <p:nvGraphicFramePr>
          <p:cNvPr id="7" name="Diagramme 6">
            <a:extLst>
              <a:ext uri="{FF2B5EF4-FFF2-40B4-BE49-F238E27FC236}">
                <a16:creationId xmlns:a16="http://schemas.microsoft.com/office/drawing/2014/main" id="{36654E2F-A5E6-E54F-838D-A1A4E1D2A5D2}"/>
              </a:ext>
            </a:extLst>
          </p:cNvPr>
          <p:cNvGraphicFramePr/>
          <p:nvPr>
            <p:extLst>
              <p:ext uri="{D42A27DB-BD31-4B8C-83A1-F6EECF244321}">
                <p14:modId xmlns:p14="http://schemas.microsoft.com/office/powerpoint/2010/main" val="3366872280"/>
              </p:ext>
            </p:extLst>
          </p:nvPr>
        </p:nvGraphicFramePr>
        <p:xfrm>
          <a:off x="4707482" y="1577340"/>
          <a:ext cx="6683011" cy="449241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790206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heel(1)">
                                      <p:cBhvr>
                                        <p:cTn id="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Lst>
  </p:timing>
</p:sld>
</file>

<file path=ppt/theme/theme1.xml><?xml version="1.0" encoding="utf-8"?>
<a:theme xmlns:a="http://schemas.openxmlformats.org/drawingml/2006/main" name="Cadre">
  <a:themeElements>
    <a:clrScheme name="Cadr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adr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Cadr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1E842B58B8D5B48B0B6865A25309A0D" ma:contentTypeVersion="8" ma:contentTypeDescription="Crée un document." ma:contentTypeScope="" ma:versionID="ff7ed32e563fbb101093610d12b306bd">
  <xsd:schema xmlns:xsd="http://www.w3.org/2001/XMLSchema" xmlns:xs="http://www.w3.org/2001/XMLSchema" xmlns:p="http://schemas.microsoft.com/office/2006/metadata/properties" xmlns:ns2="981ba864-1bf0-457c-8a5f-de70aace2cd1" targetNamespace="http://schemas.microsoft.com/office/2006/metadata/properties" ma:root="true" ma:fieldsID="5193b72e726dbf7e549b6d37173c5310" ns2:_="">
    <xsd:import namespace="981ba864-1bf0-457c-8a5f-de70aace2cd1"/>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1ba864-1bf0-457c-8a5f-de70aace2cd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974634D-C9C1-4A10-8CB8-C002D8AE3BB4}"/>
</file>

<file path=customXml/itemProps2.xml><?xml version="1.0" encoding="utf-8"?>
<ds:datastoreItem xmlns:ds="http://schemas.openxmlformats.org/officeDocument/2006/customXml" ds:itemID="{F9D8A54E-A0AE-49C8-8D36-F0A97FCE7916}"/>
</file>

<file path=customXml/itemProps3.xml><?xml version="1.0" encoding="utf-8"?>
<ds:datastoreItem xmlns:ds="http://schemas.openxmlformats.org/officeDocument/2006/customXml" ds:itemID="{C32780E9-9745-465A-872C-3D59A16F5626}"/>
</file>

<file path=docProps/app.xml><?xml version="1.0" encoding="utf-8"?>
<Properties xmlns="http://schemas.openxmlformats.org/officeDocument/2006/extended-properties" xmlns:vt="http://schemas.openxmlformats.org/officeDocument/2006/docPropsVTypes">
  <Template>{395FB1B9-A736-B94A-B72D-F44C2B1B8E5B}tf10001124</Template>
  <TotalTime>451</TotalTime>
  <Words>1029</Words>
  <Application>Microsoft Office PowerPoint</Application>
  <PresentationFormat>Grand écran</PresentationFormat>
  <Paragraphs>131</Paragraphs>
  <Slides>15</Slides>
  <Notes>10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15</vt:i4>
      </vt:variant>
    </vt:vector>
  </HeadingPairs>
  <TitlesOfParts>
    <vt:vector size="20" baseType="lpstr">
      <vt:lpstr>Calibri</vt:lpstr>
      <vt:lpstr>Corbel</vt:lpstr>
      <vt:lpstr>Wingdings</vt:lpstr>
      <vt:lpstr>Wingdings 2</vt:lpstr>
      <vt:lpstr>Cadre</vt:lpstr>
      <vt:lpstr>LE RGPD  EN APPLICATION</vt:lpstr>
      <vt:lpstr>Sommaire</vt:lpstr>
      <vt:lpstr>RGPD - Signification</vt:lpstr>
      <vt:lpstr>  RGPD Depuis quand ?</vt:lpstr>
      <vt:lpstr>RGPD –  Qui concerne t-elle?</vt:lpstr>
      <vt:lpstr>RGPD –  Les droits</vt:lpstr>
      <vt:lpstr>20 millions d’euros pour certaines infractions     Ou  4% du Chiffres d’affaires annuel mondial total de l’exercice précédent</vt:lpstr>
      <vt:lpstr>Comment s’y préparer?</vt:lpstr>
      <vt:lpstr>Comment s’y préparer?</vt:lpstr>
      <vt:lpstr>Comment s’y prendre?</vt:lpstr>
      <vt:lpstr>Comment s’y prendre?</vt:lpstr>
      <vt:lpstr>Comment s’y prendre?</vt:lpstr>
      <vt:lpstr>Comment s’y prendre?</vt:lpstr>
      <vt:lpstr>Exemple de communication</vt:lpstr>
      <vt:lpstr>Et après?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 RGPD EN APPLICATION</dc:title>
  <dc:creator>Yohan PAUMIER</dc:creator>
  <cp:lastModifiedBy>jean francois briquet</cp:lastModifiedBy>
  <cp:revision>51</cp:revision>
  <dcterms:created xsi:type="dcterms:W3CDTF">2018-06-25T19:00:00Z</dcterms:created>
  <dcterms:modified xsi:type="dcterms:W3CDTF">2020-10-21T12:31:57Z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0x010100B1E842B58B8D5B48B0B6865A25309A0D</vt:lpwstr>
  </property>
</Properties>
</file>

<file path=docProps/thumbnail.jpeg>
</file>